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7"/>
  </p:notesMasterIdLst>
  <p:sldIdLst>
    <p:sldId id="263" r:id="rId2"/>
    <p:sldId id="260" r:id="rId3"/>
    <p:sldId id="256" r:id="rId4"/>
    <p:sldId id="264" r:id="rId5"/>
    <p:sldId id="265" r:id="rId6"/>
    <p:sldId id="267" r:id="rId7"/>
    <p:sldId id="266" r:id="rId8"/>
    <p:sldId id="268" r:id="rId9"/>
    <p:sldId id="269" r:id="rId10"/>
    <p:sldId id="271" r:id="rId11"/>
    <p:sldId id="272" r:id="rId12"/>
    <p:sldId id="270" r:id="rId13"/>
    <p:sldId id="273" r:id="rId14"/>
    <p:sldId id="274" r:id="rId15"/>
    <p:sldId id="275" r:id="rId16"/>
  </p:sldIdLst>
  <p:sldSz cx="9144000" cy="6858000" type="screen4x3"/>
  <p:notesSz cx="6858000" cy="9144000"/>
  <p:defaultTextStyle>
    <a:defPPr>
      <a:defRPr lang="en-AU"/>
    </a:defPPr>
    <a:lvl1pPr algn="l" rtl="0" fontAlgn="base">
      <a:spcBef>
        <a:spcPct val="0"/>
      </a:spcBef>
      <a:spcAft>
        <a:spcPct val="0"/>
      </a:spcAft>
      <a:defRPr kern="1200">
        <a:solidFill>
          <a:schemeClr val="tx1"/>
        </a:solidFill>
        <a:latin typeface="Arial" charset="0"/>
        <a:ea typeface="Arial" charset="0"/>
        <a:cs typeface="Arial" charset="0"/>
      </a:defRPr>
    </a:lvl1pPr>
    <a:lvl2pPr marL="457200" algn="l" rtl="0" fontAlgn="base">
      <a:spcBef>
        <a:spcPct val="0"/>
      </a:spcBef>
      <a:spcAft>
        <a:spcPct val="0"/>
      </a:spcAft>
      <a:defRPr kern="1200">
        <a:solidFill>
          <a:schemeClr val="tx1"/>
        </a:solidFill>
        <a:latin typeface="Arial" charset="0"/>
        <a:ea typeface="Arial" charset="0"/>
        <a:cs typeface="Arial" charset="0"/>
      </a:defRPr>
    </a:lvl2pPr>
    <a:lvl3pPr marL="914400" algn="l" rtl="0" fontAlgn="base">
      <a:spcBef>
        <a:spcPct val="0"/>
      </a:spcBef>
      <a:spcAft>
        <a:spcPct val="0"/>
      </a:spcAft>
      <a:defRPr kern="1200">
        <a:solidFill>
          <a:schemeClr val="tx1"/>
        </a:solidFill>
        <a:latin typeface="Arial" charset="0"/>
        <a:ea typeface="Arial" charset="0"/>
        <a:cs typeface="Arial" charset="0"/>
      </a:defRPr>
    </a:lvl3pPr>
    <a:lvl4pPr marL="1371600" algn="l" rtl="0" fontAlgn="base">
      <a:spcBef>
        <a:spcPct val="0"/>
      </a:spcBef>
      <a:spcAft>
        <a:spcPct val="0"/>
      </a:spcAft>
      <a:defRPr kern="1200">
        <a:solidFill>
          <a:schemeClr val="tx1"/>
        </a:solidFill>
        <a:latin typeface="Arial" charset="0"/>
        <a:ea typeface="Arial" charset="0"/>
        <a:cs typeface="Arial" charset="0"/>
      </a:defRPr>
    </a:lvl4pPr>
    <a:lvl5pPr marL="1828800" algn="l" rtl="0" fontAlgn="base">
      <a:spcBef>
        <a:spcPct val="0"/>
      </a:spcBef>
      <a:spcAft>
        <a:spcPct val="0"/>
      </a:spcAft>
      <a:defRPr kern="1200">
        <a:solidFill>
          <a:schemeClr val="tx1"/>
        </a:solidFill>
        <a:latin typeface="Arial" charset="0"/>
        <a:ea typeface="Arial" charset="0"/>
        <a:cs typeface="Arial" charset="0"/>
      </a:defRPr>
    </a:lvl5pPr>
    <a:lvl6pPr marL="2286000" algn="l" defTabSz="914400" rtl="0" eaLnBrk="1" latinLnBrk="0" hangingPunct="1">
      <a:defRPr kern="1200">
        <a:solidFill>
          <a:schemeClr val="tx1"/>
        </a:solidFill>
        <a:latin typeface="Arial" charset="0"/>
        <a:ea typeface="Arial" charset="0"/>
        <a:cs typeface="Arial" charset="0"/>
      </a:defRPr>
    </a:lvl6pPr>
    <a:lvl7pPr marL="2743200" algn="l" defTabSz="914400" rtl="0" eaLnBrk="1" latinLnBrk="0" hangingPunct="1">
      <a:defRPr kern="1200">
        <a:solidFill>
          <a:schemeClr val="tx1"/>
        </a:solidFill>
        <a:latin typeface="Arial" charset="0"/>
        <a:ea typeface="Arial" charset="0"/>
        <a:cs typeface="Arial" charset="0"/>
      </a:defRPr>
    </a:lvl7pPr>
    <a:lvl8pPr marL="3200400" algn="l" defTabSz="914400" rtl="0" eaLnBrk="1" latinLnBrk="0" hangingPunct="1">
      <a:defRPr kern="1200">
        <a:solidFill>
          <a:schemeClr val="tx1"/>
        </a:solidFill>
        <a:latin typeface="Arial" charset="0"/>
        <a:ea typeface="Arial" charset="0"/>
        <a:cs typeface="Arial" charset="0"/>
      </a:defRPr>
    </a:lvl8pPr>
    <a:lvl9pPr marL="3657600" algn="l" defTabSz="914400" rtl="0" eaLnBrk="1" latinLnBrk="0" hangingPunct="1">
      <a:defRPr kern="1200">
        <a:solidFill>
          <a:schemeClr val="tx1"/>
        </a:solidFill>
        <a:latin typeface="Arial" charset="0"/>
        <a:ea typeface="Arial" charset="0"/>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7688"/>
    <a:srgbClr val="5E889D"/>
    <a:srgbClr val="94B0BE"/>
    <a:srgbClr val="4E3721"/>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80"/>
    <p:restoredTop sz="94698"/>
  </p:normalViewPr>
  <p:slideViewPr>
    <p:cSldViewPr>
      <p:cViewPr varScale="1">
        <p:scale>
          <a:sx n="84" d="100"/>
          <a:sy n="84" d="100"/>
        </p:scale>
        <p:origin x="760"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lvl1pPr>
          </a:lstStyle>
          <a:p>
            <a:endParaRPr lang="en-AU" altLang="x-none"/>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lvl1pPr>
          </a:lstStyle>
          <a:p>
            <a:endParaRPr lang="en-AU" altLang="x-none"/>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AU" altLang="x-none"/>
              <a:t>Click to edit Master text styles</a:t>
            </a:r>
          </a:p>
          <a:p>
            <a:pPr lvl="1"/>
            <a:r>
              <a:rPr lang="en-AU" altLang="x-none"/>
              <a:t>Second level</a:t>
            </a:r>
          </a:p>
          <a:p>
            <a:pPr lvl="2"/>
            <a:r>
              <a:rPr lang="en-AU" altLang="x-none"/>
              <a:t>Third level</a:t>
            </a:r>
          </a:p>
          <a:p>
            <a:pPr lvl="3"/>
            <a:r>
              <a:rPr lang="en-AU" altLang="x-none"/>
              <a:t>Fourth level</a:t>
            </a:r>
          </a:p>
          <a:p>
            <a:pPr lvl="4"/>
            <a:r>
              <a:rPr lang="en-AU" altLang="x-none"/>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lvl1pPr>
          </a:lstStyle>
          <a:p>
            <a:endParaRPr lang="en-AU" altLang="x-none"/>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lvl1pPr>
          </a:lstStyle>
          <a:p>
            <a:fld id="{68C604BE-0F0D-D04A-8219-1C702BFC3B16}" type="slidenum">
              <a:rPr lang="en-AU" altLang="x-none"/>
              <a:pPr/>
              <a:t>‹#›</a:t>
            </a:fld>
            <a:endParaRPr lang="en-AU"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Arial" charset="0"/>
        <a:cs typeface="Arial" charset="0"/>
      </a:defRPr>
    </a:lvl1pPr>
    <a:lvl2pPr marL="457200" algn="l" rtl="0" fontAlgn="base">
      <a:spcBef>
        <a:spcPct val="30000"/>
      </a:spcBef>
      <a:spcAft>
        <a:spcPct val="0"/>
      </a:spcAft>
      <a:defRPr sz="1200" kern="1200">
        <a:solidFill>
          <a:schemeClr val="tx1"/>
        </a:solidFill>
        <a:latin typeface="Arial" charset="0"/>
        <a:ea typeface="Arial" charset="0"/>
        <a:cs typeface="Arial" charset="0"/>
      </a:defRPr>
    </a:lvl2pPr>
    <a:lvl3pPr marL="914400" algn="l" rtl="0" fontAlgn="base">
      <a:spcBef>
        <a:spcPct val="30000"/>
      </a:spcBef>
      <a:spcAft>
        <a:spcPct val="0"/>
      </a:spcAft>
      <a:defRPr sz="1200" kern="1200">
        <a:solidFill>
          <a:schemeClr val="tx1"/>
        </a:solidFill>
        <a:latin typeface="Arial" charset="0"/>
        <a:ea typeface="Arial" charset="0"/>
        <a:cs typeface="Arial" charset="0"/>
      </a:defRPr>
    </a:lvl3pPr>
    <a:lvl4pPr marL="1371600" algn="l" rtl="0" fontAlgn="base">
      <a:spcBef>
        <a:spcPct val="30000"/>
      </a:spcBef>
      <a:spcAft>
        <a:spcPct val="0"/>
      </a:spcAft>
      <a:defRPr sz="1200" kern="1200">
        <a:solidFill>
          <a:schemeClr val="tx1"/>
        </a:solidFill>
        <a:latin typeface="Arial" charset="0"/>
        <a:ea typeface="Arial" charset="0"/>
        <a:cs typeface="Arial" charset="0"/>
      </a:defRPr>
    </a:lvl4pPr>
    <a:lvl5pPr marL="1828800" algn="l" rtl="0" fontAlgn="base">
      <a:spcBef>
        <a:spcPct val="30000"/>
      </a:spcBef>
      <a:spcAft>
        <a:spcPct val="0"/>
      </a:spcAft>
      <a:defRPr sz="1200" kern="1200">
        <a:solidFill>
          <a:schemeClr val="tx1"/>
        </a:solidFill>
        <a:latin typeface="Arial" charset="0"/>
        <a:ea typeface="Arial" charset="0"/>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43EA09-E4D9-3F49-9BA8-B447F6E8EEE0}" type="slidenum">
              <a:rPr lang="en-AU" altLang="x-none"/>
              <a:pPr/>
              <a:t>2</a:t>
            </a:fld>
            <a:endParaRPr lang="en-AU" altLang="x-none"/>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endParaRPr lang="x-none" altLang="x-none"/>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4652963"/>
            <a:ext cx="9144000" cy="2205037"/>
          </a:xfrm>
          <a:prstGeom prst="rect">
            <a:avLst/>
          </a:prstGeom>
          <a:solidFill>
            <a:srgbClr val="94B0B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196" name="Rectangle 4"/>
          <p:cNvSpPr>
            <a:spLocks noGrp="1" noChangeArrowheads="1"/>
          </p:cNvSpPr>
          <p:nvPr>
            <p:ph type="subTitle" idx="1"/>
          </p:nvPr>
        </p:nvSpPr>
        <p:spPr>
          <a:xfrm>
            <a:off x="468313" y="4652963"/>
            <a:ext cx="8280400" cy="519112"/>
          </a:xfrm>
        </p:spPr>
        <p:txBody>
          <a:bodyPr>
            <a:spAutoFit/>
          </a:bodyPr>
          <a:lstStyle>
            <a:lvl1pPr marL="0" indent="0">
              <a:buFontTx/>
              <a:buNone/>
              <a:defRPr sz="2800"/>
            </a:lvl1pPr>
          </a:lstStyle>
          <a:p>
            <a:pPr lvl="0"/>
            <a:r>
              <a:rPr lang="en-AU" altLang="x-none" noProof="0"/>
              <a:t>Click to edit Master subtitle style</a:t>
            </a:r>
          </a:p>
        </p:txBody>
      </p:sp>
      <p:sp>
        <p:nvSpPr>
          <p:cNvPr id="8197" name="Rectangle 5"/>
          <p:cNvSpPr>
            <a:spLocks noGrp="1" noChangeArrowheads="1"/>
          </p:cNvSpPr>
          <p:nvPr>
            <p:ph type="dt" sz="half" idx="2"/>
          </p:nvPr>
        </p:nvSpPr>
        <p:spPr>
          <a:xfrm>
            <a:off x="457200" y="6245225"/>
            <a:ext cx="2133600" cy="476250"/>
          </a:xfrm>
        </p:spPr>
        <p:txBody>
          <a:bodyPr/>
          <a:lstStyle>
            <a:lvl1pPr algn="l">
              <a:defRPr/>
            </a:lvl1pPr>
          </a:lstStyle>
          <a:p>
            <a:endParaRPr lang="en-AU" altLang="x-none"/>
          </a:p>
        </p:txBody>
      </p:sp>
      <p:sp>
        <p:nvSpPr>
          <p:cNvPr id="8198" name="Rectangle 6"/>
          <p:cNvSpPr>
            <a:spLocks noGrp="1" noChangeArrowheads="1"/>
          </p:cNvSpPr>
          <p:nvPr>
            <p:ph type="ftr" sz="quarter" idx="3"/>
          </p:nvPr>
        </p:nvSpPr>
        <p:spPr>
          <a:xfrm>
            <a:off x="3124200" y="6245225"/>
            <a:ext cx="2895600" cy="476250"/>
          </a:xfrm>
        </p:spPr>
        <p:txBody>
          <a:bodyPr/>
          <a:lstStyle>
            <a:lvl1pPr algn="ctr">
              <a:defRPr/>
            </a:lvl1pPr>
          </a:lstStyle>
          <a:p>
            <a:r>
              <a:rPr lang="en-AU" altLang="x-none"/>
              <a:t>Footer text goes in here</a:t>
            </a:r>
          </a:p>
        </p:txBody>
      </p:sp>
      <p:sp>
        <p:nvSpPr>
          <p:cNvPr id="8199" name="Rectangle 7"/>
          <p:cNvSpPr>
            <a:spLocks noGrp="1" noChangeArrowheads="1"/>
          </p:cNvSpPr>
          <p:nvPr>
            <p:ph type="sldNum" sz="quarter" idx="4"/>
          </p:nvPr>
        </p:nvSpPr>
        <p:spPr>
          <a:xfrm>
            <a:off x="6553200" y="6245225"/>
            <a:ext cx="2133600" cy="476250"/>
          </a:xfrm>
        </p:spPr>
        <p:txBody>
          <a:bodyPr/>
          <a:lstStyle>
            <a:lvl1pPr>
              <a:defRPr/>
            </a:lvl1pPr>
          </a:lstStyle>
          <a:p>
            <a:fld id="{9F3E6DF8-AF08-4E4B-9CA5-1234BCB0AB19}" type="slidenum">
              <a:rPr lang="en-AU" altLang="x-none"/>
              <a:pPr/>
              <a:t>‹#›</a:t>
            </a:fld>
            <a:endParaRPr lang="en-AU" altLang="x-none"/>
          </a:p>
        </p:txBody>
      </p:sp>
      <p:sp>
        <p:nvSpPr>
          <p:cNvPr id="8200" name="Rectangle 8"/>
          <p:cNvSpPr>
            <a:spLocks noChangeArrowheads="1"/>
          </p:cNvSpPr>
          <p:nvPr/>
        </p:nvSpPr>
        <p:spPr bwMode="auto">
          <a:xfrm>
            <a:off x="0" y="0"/>
            <a:ext cx="9144000" cy="765175"/>
          </a:xfrm>
          <a:prstGeom prst="rect">
            <a:avLst/>
          </a:prstGeom>
          <a:solidFill>
            <a:srgbClr val="3333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endParaRPr lang="x-none" altLang="x-none"/>
          </a:p>
        </p:txBody>
      </p:sp>
      <p:pic>
        <p:nvPicPr>
          <p:cNvPr id="8201" name="Picture 9" descr="ANU_LOGO_WHI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15888"/>
            <a:ext cx="1511300" cy="525462"/>
          </a:xfrm>
          <a:prstGeom prst="rect">
            <a:avLst/>
          </a:prstGeom>
          <a:noFill/>
          <a:extLst>
            <a:ext uri="{909E8E84-426E-40DD-AFC4-6F175D3DCCD1}">
              <a14:hiddenFill xmlns:a14="http://schemas.microsoft.com/office/drawing/2010/main">
                <a:solidFill>
                  <a:srgbClr val="FFFFFF"/>
                </a:solidFill>
              </a14:hiddenFill>
            </a:ext>
          </a:extLst>
        </p:spPr>
      </p:pic>
      <p:sp>
        <p:nvSpPr>
          <p:cNvPr id="8195" name="Rectangle 3"/>
          <p:cNvSpPr>
            <a:spLocks noGrp="1" noChangeArrowheads="1"/>
          </p:cNvSpPr>
          <p:nvPr>
            <p:ph type="ctrTitle"/>
          </p:nvPr>
        </p:nvSpPr>
        <p:spPr>
          <a:xfrm>
            <a:off x="468313" y="1919288"/>
            <a:ext cx="8207375" cy="641350"/>
          </a:xfrm>
        </p:spPr>
        <p:txBody>
          <a:bodyPr>
            <a:spAutoFit/>
          </a:bodyPr>
          <a:lstStyle>
            <a:lvl1pPr>
              <a:defRPr>
                <a:solidFill>
                  <a:schemeClr val="tx1"/>
                </a:solidFill>
              </a:defRPr>
            </a:lvl1pPr>
          </a:lstStyle>
          <a:p>
            <a:pPr lvl="0"/>
            <a:r>
              <a:rPr lang="en-AU" altLang="x-none" noProof="0"/>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AU" altLang="x-none"/>
          </a:p>
        </p:txBody>
      </p:sp>
      <p:sp>
        <p:nvSpPr>
          <p:cNvPr id="5" name="Footer Placeholder 4"/>
          <p:cNvSpPr>
            <a:spLocks noGrp="1"/>
          </p:cNvSpPr>
          <p:nvPr>
            <p:ph type="ftr" sz="quarter" idx="11"/>
          </p:nvPr>
        </p:nvSpPr>
        <p:spPr/>
        <p:txBody>
          <a:bodyPr/>
          <a:lstStyle>
            <a:lvl1pPr>
              <a:defRPr/>
            </a:lvl1pPr>
          </a:lstStyle>
          <a:p>
            <a:r>
              <a:rPr lang="en-AU" altLang="x-none"/>
              <a:t>Footer text goes in here</a:t>
            </a:r>
          </a:p>
        </p:txBody>
      </p:sp>
      <p:sp>
        <p:nvSpPr>
          <p:cNvPr id="6" name="Slide Number Placeholder 5"/>
          <p:cNvSpPr>
            <a:spLocks noGrp="1"/>
          </p:cNvSpPr>
          <p:nvPr>
            <p:ph type="sldNum" sz="quarter" idx="12"/>
          </p:nvPr>
        </p:nvSpPr>
        <p:spPr/>
        <p:txBody>
          <a:bodyPr/>
          <a:lstStyle>
            <a:lvl1pPr>
              <a:defRPr/>
            </a:lvl1pPr>
          </a:lstStyle>
          <a:p>
            <a:fld id="{F89FC6BB-8C27-F94A-91F2-E83A92A465D1}" type="slidenum">
              <a:rPr lang="en-AU" altLang="x-none"/>
              <a:pPr/>
              <a:t>‹#›</a:t>
            </a:fld>
            <a:endParaRPr lang="en-AU" altLang="x-none"/>
          </a:p>
        </p:txBody>
      </p:sp>
    </p:spTree>
    <p:extLst>
      <p:ext uri="{BB962C8B-B14F-4D97-AF65-F5344CB8AC3E}">
        <p14:creationId xmlns:p14="http://schemas.microsoft.com/office/powerpoint/2010/main" val="1579714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AU" altLang="x-none"/>
          </a:p>
        </p:txBody>
      </p:sp>
      <p:sp>
        <p:nvSpPr>
          <p:cNvPr id="5" name="Footer Placeholder 4"/>
          <p:cNvSpPr>
            <a:spLocks noGrp="1"/>
          </p:cNvSpPr>
          <p:nvPr>
            <p:ph type="ftr" sz="quarter" idx="11"/>
          </p:nvPr>
        </p:nvSpPr>
        <p:spPr/>
        <p:txBody>
          <a:bodyPr/>
          <a:lstStyle>
            <a:lvl1pPr>
              <a:defRPr/>
            </a:lvl1pPr>
          </a:lstStyle>
          <a:p>
            <a:r>
              <a:rPr lang="en-AU" altLang="x-none"/>
              <a:t>Footer text goes in here</a:t>
            </a:r>
          </a:p>
        </p:txBody>
      </p:sp>
      <p:sp>
        <p:nvSpPr>
          <p:cNvPr id="6" name="Slide Number Placeholder 5"/>
          <p:cNvSpPr>
            <a:spLocks noGrp="1"/>
          </p:cNvSpPr>
          <p:nvPr>
            <p:ph type="sldNum" sz="quarter" idx="12"/>
          </p:nvPr>
        </p:nvSpPr>
        <p:spPr/>
        <p:txBody>
          <a:bodyPr/>
          <a:lstStyle>
            <a:lvl1pPr>
              <a:defRPr/>
            </a:lvl1pPr>
          </a:lstStyle>
          <a:p>
            <a:fld id="{7687EAC1-25B4-6649-AB5D-4B7E84931DA7}" type="slidenum">
              <a:rPr lang="en-AU" altLang="x-none"/>
              <a:pPr/>
              <a:t>‹#›</a:t>
            </a:fld>
            <a:endParaRPr lang="en-AU" altLang="x-none"/>
          </a:p>
        </p:txBody>
      </p:sp>
    </p:spTree>
    <p:extLst>
      <p:ext uri="{BB962C8B-B14F-4D97-AF65-F5344CB8AC3E}">
        <p14:creationId xmlns:p14="http://schemas.microsoft.com/office/powerpoint/2010/main" val="929559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16113"/>
            <a:ext cx="4038600" cy="4210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16113"/>
            <a:ext cx="4038600" cy="4210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AU" altLang="x-none"/>
          </a:p>
        </p:txBody>
      </p:sp>
      <p:sp>
        <p:nvSpPr>
          <p:cNvPr id="6" name="Footer Placeholder 5"/>
          <p:cNvSpPr>
            <a:spLocks noGrp="1"/>
          </p:cNvSpPr>
          <p:nvPr>
            <p:ph type="ftr" sz="quarter" idx="11"/>
          </p:nvPr>
        </p:nvSpPr>
        <p:spPr/>
        <p:txBody>
          <a:bodyPr/>
          <a:lstStyle>
            <a:lvl1pPr>
              <a:defRPr/>
            </a:lvl1pPr>
          </a:lstStyle>
          <a:p>
            <a:r>
              <a:rPr lang="en-AU" altLang="x-none"/>
              <a:t>Footer text goes in here</a:t>
            </a:r>
          </a:p>
        </p:txBody>
      </p:sp>
      <p:sp>
        <p:nvSpPr>
          <p:cNvPr id="7" name="Slide Number Placeholder 6"/>
          <p:cNvSpPr>
            <a:spLocks noGrp="1"/>
          </p:cNvSpPr>
          <p:nvPr>
            <p:ph type="sldNum" sz="quarter" idx="12"/>
          </p:nvPr>
        </p:nvSpPr>
        <p:spPr/>
        <p:txBody>
          <a:bodyPr/>
          <a:lstStyle>
            <a:lvl1pPr>
              <a:defRPr/>
            </a:lvl1pPr>
          </a:lstStyle>
          <a:p>
            <a:fld id="{1DA24F7C-11E0-8C43-95D0-813906CF76BC}" type="slidenum">
              <a:rPr lang="en-AU" altLang="x-none"/>
              <a:pPr/>
              <a:t>‹#›</a:t>
            </a:fld>
            <a:endParaRPr lang="en-AU" altLang="x-none"/>
          </a:p>
        </p:txBody>
      </p:sp>
    </p:spTree>
    <p:extLst>
      <p:ext uri="{BB962C8B-B14F-4D97-AF65-F5344CB8AC3E}">
        <p14:creationId xmlns:p14="http://schemas.microsoft.com/office/powerpoint/2010/main" val="162816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AU" altLang="x-none"/>
          </a:p>
        </p:txBody>
      </p:sp>
      <p:sp>
        <p:nvSpPr>
          <p:cNvPr id="8" name="Footer Placeholder 7"/>
          <p:cNvSpPr>
            <a:spLocks noGrp="1"/>
          </p:cNvSpPr>
          <p:nvPr>
            <p:ph type="ftr" sz="quarter" idx="11"/>
          </p:nvPr>
        </p:nvSpPr>
        <p:spPr/>
        <p:txBody>
          <a:bodyPr/>
          <a:lstStyle>
            <a:lvl1pPr>
              <a:defRPr/>
            </a:lvl1pPr>
          </a:lstStyle>
          <a:p>
            <a:r>
              <a:rPr lang="en-AU" altLang="x-none"/>
              <a:t>Footer text goes in here</a:t>
            </a:r>
          </a:p>
        </p:txBody>
      </p:sp>
      <p:sp>
        <p:nvSpPr>
          <p:cNvPr id="9" name="Slide Number Placeholder 8"/>
          <p:cNvSpPr>
            <a:spLocks noGrp="1"/>
          </p:cNvSpPr>
          <p:nvPr>
            <p:ph type="sldNum" sz="quarter" idx="12"/>
          </p:nvPr>
        </p:nvSpPr>
        <p:spPr/>
        <p:txBody>
          <a:bodyPr/>
          <a:lstStyle>
            <a:lvl1pPr>
              <a:defRPr/>
            </a:lvl1pPr>
          </a:lstStyle>
          <a:p>
            <a:fld id="{B5DB8171-D680-7343-8453-43227B20E101}" type="slidenum">
              <a:rPr lang="en-AU" altLang="x-none"/>
              <a:pPr/>
              <a:t>‹#›</a:t>
            </a:fld>
            <a:endParaRPr lang="en-AU" altLang="x-none"/>
          </a:p>
        </p:txBody>
      </p:sp>
    </p:spTree>
    <p:extLst>
      <p:ext uri="{BB962C8B-B14F-4D97-AF65-F5344CB8AC3E}">
        <p14:creationId xmlns:p14="http://schemas.microsoft.com/office/powerpoint/2010/main" val="562833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AU" altLang="x-none"/>
          </a:p>
        </p:txBody>
      </p:sp>
      <p:sp>
        <p:nvSpPr>
          <p:cNvPr id="4" name="Footer Placeholder 3"/>
          <p:cNvSpPr>
            <a:spLocks noGrp="1"/>
          </p:cNvSpPr>
          <p:nvPr>
            <p:ph type="ftr" sz="quarter" idx="11"/>
          </p:nvPr>
        </p:nvSpPr>
        <p:spPr/>
        <p:txBody>
          <a:bodyPr/>
          <a:lstStyle>
            <a:lvl1pPr>
              <a:defRPr/>
            </a:lvl1pPr>
          </a:lstStyle>
          <a:p>
            <a:r>
              <a:rPr lang="en-AU" altLang="x-none"/>
              <a:t>Footer text goes in here</a:t>
            </a:r>
          </a:p>
        </p:txBody>
      </p:sp>
      <p:sp>
        <p:nvSpPr>
          <p:cNvPr id="5" name="Slide Number Placeholder 4"/>
          <p:cNvSpPr>
            <a:spLocks noGrp="1"/>
          </p:cNvSpPr>
          <p:nvPr>
            <p:ph type="sldNum" sz="quarter" idx="12"/>
          </p:nvPr>
        </p:nvSpPr>
        <p:spPr/>
        <p:txBody>
          <a:bodyPr/>
          <a:lstStyle>
            <a:lvl1pPr>
              <a:defRPr/>
            </a:lvl1pPr>
          </a:lstStyle>
          <a:p>
            <a:fld id="{D0817F97-46B2-A643-88E5-074E7847BE3C}" type="slidenum">
              <a:rPr lang="en-AU" altLang="x-none"/>
              <a:pPr/>
              <a:t>‹#›</a:t>
            </a:fld>
            <a:endParaRPr lang="en-AU" altLang="x-none"/>
          </a:p>
        </p:txBody>
      </p:sp>
    </p:spTree>
    <p:extLst>
      <p:ext uri="{BB962C8B-B14F-4D97-AF65-F5344CB8AC3E}">
        <p14:creationId xmlns:p14="http://schemas.microsoft.com/office/powerpoint/2010/main" val="20205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AU" altLang="x-none"/>
          </a:p>
        </p:txBody>
      </p:sp>
      <p:sp>
        <p:nvSpPr>
          <p:cNvPr id="3" name="Footer Placeholder 2"/>
          <p:cNvSpPr>
            <a:spLocks noGrp="1"/>
          </p:cNvSpPr>
          <p:nvPr>
            <p:ph type="ftr" sz="quarter" idx="11"/>
          </p:nvPr>
        </p:nvSpPr>
        <p:spPr/>
        <p:txBody>
          <a:bodyPr/>
          <a:lstStyle>
            <a:lvl1pPr>
              <a:defRPr/>
            </a:lvl1pPr>
          </a:lstStyle>
          <a:p>
            <a:r>
              <a:rPr lang="en-AU" altLang="x-none"/>
              <a:t>Footer text goes in here</a:t>
            </a:r>
          </a:p>
        </p:txBody>
      </p:sp>
      <p:sp>
        <p:nvSpPr>
          <p:cNvPr id="4" name="Slide Number Placeholder 3"/>
          <p:cNvSpPr>
            <a:spLocks noGrp="1"/>
          </p:cNvSpPr>
          <p:nvPr>
            <p:ph type="sldNum" sz="quarter" idx="12"/>
          </p:nvPr>
        </p:nvSpPr>
        <p:spPr/>
        <p:txBody>
          <a:bodyPr/>
          <a:lstStyle>
            <a:lvl1pPr>
              <a:defRPr/>
            </a:lvl1pPr>
          </a:lstStyle>
          <a:p>
            <a:fld id="{B3BDD000-5D8E-4740-8C73-50BC10866A03}" type="slidenum">
              <a:rPr lang="en-AU" altLang="x-none"/>
              <a:pPr/>
              <a:t>‹#›</a:t>
            </a:fld>
            <a:endParaRPr lang="en-AU" altLang="x-none"/>
          </a:p>
        </p:txBody>
      </p:sp>
    </p:spTree>
    <p:extLst>
      <p:ext uri="{BB962C8B-B14F-4D97-AF65-F5344CB8AC3E}">
        <p14:creationId xmlns:p14="http://schemas.microsoft.com/office/powerpoint/2010/main" val="1544457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AU" altLang="x-none"/>
          </a:p>
        </p:txBody>
      </p:sp>
      <p:sp>
        <p:nvSpPr>
          <p:cNvPr id="6" name="Footer Placeholder 5"/>
          <p:cNvSpPr>
            <a:spLocks noGrp="1"/>
          </p:cNvSpPr>
          <p:nvPr>
            <p:ph type="ftr" sz="quarter" idx="11"/>
          </p:nvPr>
        </p:nvSpPr>
        <p:spPr/>
        <p:txBody>
          <a:bodyPr/>
          <a:lstStyle>
            <a:lvl1pPr>
              <a:defRPr/>
            </a:lvl1pPr>
          </a:lstStyle>
          <a:p>
            <a:r>
              <a:rPr lang="en-AU" altLang="x-none"/>
              <a:t>Footer text goes in here</a:t>
            </a:r>
          </a:p>
        </p:txBody>
      </p:sp>
      <p:sp>
        <p:nvSpPr>
          <p:cNvPr id="7" name="Slide Number Placeholder 6"/>
          <p:cNvSpPr>
            <a:spLocks noGrp="1"/>
          </p:cNvSpPr>
          <p:nvPr>
            <p:ph type="sldNum" sz="quarter" idx="12"/>
          </p:nvPr>
        </p:nvSpPr>
        <p:spPr/>
        <p:txBody>
          <a:bodyPr/>
          <a:lstStyle>
            <a:lvl1pPr>
              <a:defRPr/>
            </a:lvl1pPr>
          </a:lstStyle>
          <a:p>
            <a:fld id="{BF5A8E7A-4098-AB4E-8356-97C0B71B5837}" type="slidenum">
              <a:rPr lang="en-AU" altLang="x-none"/>
              <a:pPr/>
              <a:t>‹#›</a:t>
            </a:fld>
            <a:endParaRPr lang="en-AU" altLang="x-none"/>
          </a:p>
        </p:txBody>
      </p:sp>
    </p:spTree>
    <p:extLst>
      <p:ext uri="{BB962C8B-B14F-4D97-AF65-F5344CB8AC3E}">
        <p14:creationId xmlns:p14="http://schemas.microsoft.com/office/powerpoint/2010/main" val="1068512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AU" altLang="x-none"/>
          </a:p>
        </p:txBody>
      </p:sp>
      <p:sp>
        <p:nvSpPr>
          <p:cNvPr id="6" name="Footer Placeholder 5"/>
          <p:cNvSpPr>
            <a:spLocks noGrp="1"/>
          </p:cNvSpPr>
          <p:nvPr>
            <p:ph type="ftr" sz="quarter" idx="11"/>
          </p:nvPr>
        </p:nvSpPr>
        <p:spPr/>
        <p:txBody>
          <a:bodyPr/>
          <a:lstStyle>
            <a:lvl1pPr>
              <a:defRPr/>
            </a:lvl1pPr>
          </a:lstStyle>
          <a:p>
            <a:r>
              <a:rPr lang="en-AU" altLang="x-none"/>
              <a:t>Footer text goes in here</a:t>
            </a:r>
          </a:p>
        </p:txBody>
      </p:sp>
      <p:sp>
        <p:nvSpPr>
          <p:cNvPr id="7" name="Slide Number Placeholder 6"/>
          <p:cNvSpPr>
            <a:spLocks noGrp="1"/>
          </p:cNvSpPr>
          <p:nvPr>
            <p:ph type="sldNum" sz="quarter" idx="12"/>
          </p:nvPr>
        </p:nvSpPr>
        <p:spPr/>
        <p:txBody>
          <a:bodyPr/>
          <a:lstStyle>
            <a:lvl1pPr>
              <a:defRPr/>
            </a:lvl1pPr>
          </a:lstStyle>
          <a:p>
            <a:fld id="{BBFA26A6-4122-6144-85F0-3BBCE759E0C0}" type="slidenum">
              <a:rPr lang="en-AU" altLang="x-none"/>
              <a:pPr/>
              <a:t>‹#›</a:t>
            </a:fld>
            <a:endParaRPr lang="en-AU" altLang="x-none"/>
          </a:p>
        </p:txBody>
      </p:sp>
    </p:spTree>
    <p:extLst>
      <p:ext uri="{BB962C8B-B14F-4D97-AF65-F5344CB8AC3E}">
        <p14:creationId xmlns:p14="http://schemas.microsoft.com/office/powerpoint/2010/main" val="1232558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AU" altLang="x-none"/>
          </a:p>
        </p:txBody>
      </p:sp>
      <p:sp>
        <p:nvSpPr>
          <p:cNvPr id="5" name="Footer Placeholder 4"/>
          <p:cNvSpPr>
            <a:spLocks noGrp="1"/>
          </p:cNvSpPr>
          <p:nvPr>
            <p:ph type="ftr" sz="quarter" idx="11"/>
          </p:nvPr>
        </p:nvSpPr>
        <p:spPr/>
        <p:txBody>
          <a:bodyPr/>
          <a:lstStyle>
            <a:lvl1pPr>
              <a:defRPr/>
            </a:lvl1pPr>
          </a:lstStyle>
          <a:p>
            <a:r>
              <a:rPr lang="en-AU" altLang="x-none"/>
              <a:t>Footer text goes in here</a:t>
            </a:r>
          </a:p>
        </p:txBody>
      </p:sp>
      <p:sp>
        <p:nvSpPr>
          <p:cNvPr id="6" name="Slide Number Placeholder 5"/>
          <p:cNvSpPr>
            <a:spLocks noGrp="1"/>
          </p:cNvSpPr>
          <p:nvPr>
            <p:ph type="sldNum" sz="quarter" idx="12"/>
          </p:nvPr>
        </p:nvSpPr>
        <p:spPr/>
        <p:txBody>
          <a:bodyPr/>
          <a:lstStyle>
            <a:lvl1pPr>
              <a:defRPr/>
            </a:lvl1pPr>
          </a:lstStyle>
          <a:p>
            <a:fld id="{AC6AF67C-1848-A64D-A1D8-DC5EA66A4258}" type="slidenum">
              <a:rPr lang="en-AU" altLang="x-none"/>
              <a:pPr/>
              <a:t>‹#›</a:t>
            </a:fld>
            <a:endParaRPr lang="en-AU" altLang="x-none"/>
          </a:p>
        </p:txBody>
      </p:sp>
    </p:spTree>
    <p:extLst>
      <p:ext uri="{BB962C8B-B14F-4D97-AF65-F5344CB8AC3E}">
        <p14:creationId xmlns:p14="http://schemas.microsoft.com/office/powerpoint/2010/main" val="978358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765175"/>
            <a:ext cx="2058988" cy="53609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765175"/>
            <a:ext cx="6029325" cy="53609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AU" altLang="x-none"/>
          </a:p>
        </p:txBody>
      </p:sp>
      <p:sp>
        <p:nvSpPr>
          <p:cNvPr id="5" name="Footer Placeholder 4"/>
          <p:cNvSpPr>
            <a:spLocks noGrp="1"/>
          </p:cNvSpPr>
          <p:nvPr>
            <p:ph type="ftr" sz="quarter" idx="11"/>
          </p:nvPr>
        </p:nvSpPr>
        <p:spPr/>
        <p:txBody>
          <a:bodyPr/>
          <a:lstStyle>
            <a:lvl1pPr>
              <a:defRPr/>
            </a:lvl1pPr>
          </a:lstStyle>
          <a:p>
            <a:r>
              <a:rPr lang="en-AU" altLang="x-none"/>
              <a:t>Footer text goes in here</a:t>
            </a:r>
          </a:p>
        </p:txBody>
      </p:sp>
      <p:sp>
        <p:nvSpPr>
          <p:cNvPr id="6" name="Slide Number Placeholder 5"/>
          <p:cNvSpPr>
            <a:spLocks noGrp="1"/>
          </p:cNvSpPr>
          <p:nvPr>
            <p:ph type="sldNum" sz="quarter" idx="12"/>
          </p:nvPr>
        </p:nvSpPr>
        <p:spPr/>
        <p:txBody>
          <a:bodyPr/>
          <a:lstStyle>
            <a:lvl1pPr>
              <a:defRPr/>
            </a:lvl1pPr>
          </a:lstStyle>
          <a:p>
            <a:fld id="{A0CE8A18-DF49-B248-B740-D51F7349A537}" type="slidenum">
              <a:rPr lang="en-AU" altLang="x-none"/>
              <a:pPr/>
              <a:t>‹#›</a:t>
            </a:fld>
            <a:endParaRPr lang="en-AU" altLang="x-none"/>
          </a:p>
        </p:txBody>
      </p:sp>
    </p:spTree>
    <p:extLst>
      <p:ext uri="{BB962C8B-B14F-4D97-AF65-F5344CB8AC3E}">
        <p14:creationId xmlns:p14="http://schemas.microsoft.com/office/powerpoint/2010/main" val="2128390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2" name="Rectangle 8"/>
          <p:cNvSpPr>
            <a:spLocks noChangeArrowheads="1"/>
          </p:cNvSpPr>
          <p:nvPr/>
        </p:nvSpPr>
        <p:spPr bwMode="auto">
          <a:xfrm>
            <a:off x="0" y="6597650"/>
            <a:ext cx="9144000" cy="260350"/>
          </a:xfrm>
          <a:prstGeom prst="rect">
            <a:avLst/>
          </a:prstGeom>
          <a:solidFill>
            <a:srgbClr val="94B0B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26" name="Rectangle 2"/>
          <p:cNvSpPr>
            <a:spLocks noGrp="1" noChangeArrowheads="1"/>
          </p:cNvSpPr>
          <p:nvPr>
            <p:ph type="title"/>
          </p:nvPr>
        </p:nvSpPr>
        <p:spPr bwMode="auto">
          <a:xfrm>
            <a:off x="468313" y="76517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AU" altLang="x-none"/>
              <a:t>Click to edit Master title style</a:t>
            </a:r>
          </a:p>
        </p:txBody>
      </p:sp>
      <p:sp>
        <p:nvSpPr>
          <p:cNvPr id="1027" name="Rectangle 3"/>
          <p:cNvSpPr>
            <a:spLocks noGrp="1" noChangeArrowheads="1"/>
          </p:cNvSpPr>
          <p:nvPr>
            <p:ph type="body" idx="1"/>
          </p:nvPr>
        </p:nvSpPr>
        <p:spPr bwMode="auto">
          <a:xfrm>
            <a:off x="457200" y="1916113"/>
            <a:ext cx="8229600" cy="421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AU" altLang="x-none"/>
              <a:t>Click to edit Master text styles</a:t>
            </a:r>
          </a:p>
          <a:p>
            <a:pPr lvl="1"/>
            <a:r>
              <a:rPr lang="en-AU" altLang="x-none"/>
              <a:t>Second level</a:t>
            </a:r>
          </a:p>
          <a:p>
            <a:pPr lvl="2"/>
            <a:r>
              <a:rPr lang="en-AU" altLang="x-none"/>
              <a:t>Third level</a:t>
            </a:r>
          </a:p>
          <a:p>
            <a:pPr lvl="3"/>
            <a:r>
              <a:rPr lang="en-AU" altLang="x-none"/>
              <a:t>Fourth level</a:t>
            </a:r>
          </a:p>
          <a:p>
            <a:pPr lvl="4"/>
            <a:r>
              <a:rPr lang="en-AU" altLang="x-none"/>
              <a:t>Fifth level</a:t>
            </a:r>
          </a:p>
        </p:txBody>
      </p:sp>
      <p:sp>
        <p:nvSpPr>
          <p:cNvPr id="1028" name="Rectangle 4"/>
          <p:cNvSpPr>
            <a:spLocks noGrp="1" noChangeArrowheads="1"/>
          </p:cNvSpPr>
          <p:nvPr>
            <p:ph type="dt" sz="half" idx="2"/>
          </p:nvPr>
        </p:nvSpPr>
        <p:spPr bwMode="auto">
          <a:xfrm>
            <a:off x="5724525" y="6597650"/>
            <a:ext cx="213360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vl1pPr>
          </a:lstStyle>
          <a:p>
            <a:endParaRPr lang="en-AU" altLang="x-none"/>
          </a:p>
        </p:txBody>
      </p:sp>
      <p:sp>
        <p:nvSpPr>
          <p:cNvPr id="1029" name="Rectangle 5"/>
          <p:cNvSpPr>
            <a:spLocks noGrp="1" noChangeArrowheads="1"/>
          </p:cNvSpPr>
          <p:nvPr>
            <p:ph type="ftr" sz="quarter" idx="3"/>
          </p:nvPr>
        </p:nvSpPr>
        <p:spPr bwMode="auto">
          <a:xfrm>
            <a:off x="395288" y="6597650"/>
            <a:ext cx="5040312"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vl1pPr>
          </a:lstStyle>
          <a:p>
            <a:r>
              <a:rPr lang="en-AU" altLang="x-none"/>
              <a:t>Footer text goes in here</a:t>
            </a:r>
          </a:p>
        </p:txBody>
      </p:sp>
      <p:sp>
        <p:nvSpPr>
          <p:cNvPr id="1030" name="Rectangle 6"/>
          <p:cNvSpPr>
            <a:spLocks noGrp="1" noChangeArrowheads="1"/>
          </p:cNvSpPr>
          <p:nvPr>
            <p:ph type="sldNum" sz="quarter" idx="4"/>
          </p:nvPr>
        </p:nvSpPr>
        <p:spPr bwMode="auto">
          <a:xfrm>
            <a:off x="8101013" y="6597650"/>
            <a:ext cx="585787"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fld id="{E0600C36-DE0C-DF4C-AAF5-1561733FE351}" type="slidenum">
              <a:rPr lang="en-AU" altLang="x-none"/>
              <a:pPr/>
              <a:t>‹#›</a:t>
            </a:fld>
            <a:endParaRPr lang="en-AU" altLang="x-none"/>
          </a:p>
        </p:txBody>
      </p:sp>
      <p:sp>
        <p:nvSpPr>
          <p:cNvPr id="1031" name="Rectangle 7"/>
          <p:cNvSpPr>
            <a:spLocks noChangeArrowheads="1"/>
          </p:cNvSpPr>
          <p:nvPr/>
        </p:nvSpPr>
        <p:spPr bwMode="auto">
          <a:xfrm>
            <a:off x="0" y="0"/>
            <a:ext cx="9144000" cy="765175"/>
          </a:xfrm>
          <a:prstGeom prst="rect">
            <a:avLst/>
          </a:prstGeom>
          <a:solidFill>
            <a:srgbClr val="3333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endParaRPr lang="x-none" altLang="x-none"/>
          </a:p>
        </p:txBody>
      </p:sp>
      <p:pic>
        <p:nvPicPr>
          <p:cNvPr id="1033" name="Picture 9" descr="ANU_LOGO_WHIT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8313" y="115888"/>
            <a:ext cx="1511300" cy="525462"/>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fontAlgn="base">
        <a:spcBef>
          <a:spcPct val="0"/>
        </a:spcBef>
        <a:spcAft>
          <a:spcPct val="0"/>
        </a:spcAft>
        <a:defRPr sz="3600" kern="1200">
          <a:solidFill>
            <a:srgbClr val="527688"/>
          </a:solidFill>
          <a:latin typeface="+mj-lt"/>
          <a:ea typeface="+mj-ea"/>
          <a:cs typeface="+mj-cs"/>
        </a:defRPr>
      </a:lvl1pPr>
      <a:lvl2pPr algn="l" rtl="0" fontAlgn="base">
        <a:spcBef>
          <a:spcPct val="0"/>
        </a:spcBef>
        <a:spcAft>
          <a:spcPct val="0"/>
        </a:spcAft>
        <a:defRPr sz="3600">
          <a:solidFill>
            <a:srgbClr val="527688"/>
          </a:solidFill>
          <a:latin typeface="Arial" charset="0"/>
          <a:ea typeface="Arial" charset="0"/>
          <a:cs typeface="Arial" charset="0"/>
        </a:defRPr>
      </a:lvl2pPr>
      <a:lvl3pPr algn="l" rtl="0" fontAlgn="base">
        <a:spcBef>
          <a:spcPct val="0"/>
        </a:spcBef>
        <a:spcAft>
          <a:spcPct val="0"/>
        </a:spcAft>
        <a:defRPr sz="3600">
          <a:solidFill>
            <a:srgbClr val="527688"/>
          </a:solidFill>
          <a:latin typeface="Arial" charset="0"/>
          <a:ea typeface="Arial" charset="0"/>
          <a:cs typeface="Arial" charset="0"/>
        </a:defRPr>
      </a:lvl3pPr>
      <a:lvl4pPr algn="l" rtl="0" fontAlgn="base">
        <a:spcBef>
          <a:spcPct val="0"/>
        </a:spcBef>
        <a:spcAft>
          <a:spcPct val="0"/>
        </a:spcAft>
        <a:defRPr sz="3600">
          <a:solidFill>
            <a:srgbClr val="527688"/>
          </a:solidFill>
          <a:latin typeface="Arial" charset="0"/>
          <a:ea typeface="Arial" charset="0"/>
          <a:cs typeface="Arial" charset="0"/>
        </a:defRPr>
      </a:lvl4pPr>
      <a:lvl5pPr algn="l" rtl="0" fontAlgn="base">
        <a:spcBef>
          <a:spcPct val="0"/>
        </a:spcBef>
        <a:spcAft>
          <a:spcPct val="0"/>
        </a:spcAft>
        <a:defRPr sz="3600">
          <a:solidFill>
            <a:srgbClr val="527688"/>
          </a:solidFill>
          <a:latin typeface="Arial" charset="0"/>
          <a:ea typeface="Arial" charset="0"/>
          <a:cs typeface="Arial" charset="0"/>
        </a:defRPr>
      </a:lvl5pPr>
      <a:lvl6pPr marL="457200" algn="l" rtl="0" fontAlgn="base">
        <a:spcBef>
          <a:spcPct val="0"/>
        </a:spcBef>
        <a:spcAft>
          <a:spcPct val="0"/>
        </a:spcAft>
        <a:defRPr sz="3600">
          <a:solidFill>
            <a:srgbClr val="527688"/>
          </a:solidFill>
          <a:latin typeface="Arial" charset="0"/>
          <a:ea typeface="Arial" charset="0"/>
          <a:cs typeface="Arial" charset="0"/>
        </a:defRPr>
      </a:lvl6pPr>
      <a:lvl7pPr marL="914400" algn="l" rtl="0" fontAlgn="base">
        <a:spcBef>
          <a:spcPct val="0"/>
        </a:spcBef>
        <a:spcAft>
          <a:spcPct val="0"/>
        </a:spcAft>
        <a:defRPr sz="3600">
          <a:solidFill>
            <a:srgbClr val="527688"/>
          </a:solidFill>
          <a:latin typeface="Arial" charset="0"/>
          <a:ea typeface="Arial" charset="0"/>
          <a:cs typeface="Arial" charset="0"/>
        </a:defRPr>
      </a:lvl7pPr>
      <a:lvl8pPr marL="1371600" algn="l" rtl="0" fontAlgn="base">
        <a:spcBef>
          <a:spcPct val="0"/>
        </a:spcBef>
        <a:spcAft>
          <a:spcPct val="0"/>
        </a:spcAft>
        <a:defRPr sz="3600">
          <a:solidFill>
            <a:srgbClr val="527688"/>
          </a:solidFill>
          <a:latin typeface="Arial" charset="0"/>
          <a:ea typeface="Arial" charset="0"/>
          <a:cs typeface="Arial" charset="0"/>
        </a:defRPr>
      </a:lvl8pPr>
      <a:lvl9pPr marL="1828800" algn="l" rtl="0" fontAlgn="base">
        <a:spcBef>
          <a:spcPct val="0"/>
        </a:spcBef>
        <a:spcAft>
          <a:spcPct val="0"/>
        </a:spcAft>
        <a:defRPr sz="3600">
          <a:solidFill>
            <a:srgbClr val="527688"/>
          </a:solidFill>
          <a:latin typeface="Arial" charset="0"/>
          <a:ea typeface="Arial" charset="0"/>
          <a:cs typeface="Arial"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slide" Target="slide3.xml"/><Relationship Id="rId7" Type="http://schemas.openxmlformats.org/officeDocument/2006/relationships/slide" Target="slide12.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slide" Target="slide9.xml"/><Relationship Id="rId5" Type="http://schemas.openxmlformats.org/officeDocument/2006/relationships/slide" Target="slide7.xml"/><Relationship Id="rId4" Type="http://schemas.openxmlformats.org/officeDocument/2006/relationships/slide" Target="slide4.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emergencylaw.wordpress.com/2017/07/18/who-decides-what-ppe-to-wea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emergencylaw.wordpress.com/2016/06/04/refusing-service-to-repeat-ses-caller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emergencylaw.wordpress.com/2016/06/04/refusing-service-to-repeat-ses-caller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emergencylaw.wordpress.com/2016/06/04/refusing-service-to-repeat-ses-caller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emergencylaw.wordpress.com/2015/10/16/nsw-ses-responding-to-a-non-emergency/"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emergencylaw.wordpress.com/2015/10/16/nsw-ses-responding-to-a-non-emergency/"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emergencylaw.wordpress.com/2018/01/11/towing-an-improperly-loaded-trailer-in-nsw-emergency-service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emergencylaw.wordpress.com/2018/01/11/towing-an-improperly-loaded-trailer-in-nsw-emergency-service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emergencylaw.wordpress.com/2018/01/11/towing-an-improperly-loaded-trailer-in-nsw-emergency-service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emergencylaw.wordpress.com/2016/08/21/further-prosecution-over-fatal-rfs-accident-part-2/"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emergencylaw.wordpress.com/2014/08/25/nsw-ses-good-samaritan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emergencylaw.wordpress.com/2014/08/25/nsw-ses-good-samaritan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emergencylaw.wordpress.com/2014/08/25/nsw-ses-good-samaritan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Grp="1" noChangeArrowheads="1"/>
          </p:cNvSpPr>
          <p:nvPr>
            <p:ph type="ctrTitle"/>
          </p:nvPr>
        </p:nvSpPr>
        <p:spPr>
          <a:xfrm>
            <a:off x="468313" y="1362801"/>
            <a:ext cx="8207375" cy="1754326"/>
          </a:xfrm>
        </p:spPr>
        <p:txBody>
          <a:bodyPr/>
          <a:lstStyle/>
          <a:p>
            <a:r>
              <a:rPr lang="en-AU" altLang="x-none" dirty="0"/>
              <a:t>NSW SES</a:t>
            </a:r>
            <a:br>
              <a:rPr lang="en-AU" altLang="x-none" dirty="0"/>
            </a:br>
            <a:r>
              <a:rPr lang="en-AU" altLang="x-none" dirty="0"/>
              <a:t>Southern Highlands Region</a:t>
            </a:r>
            <a:br>
              <a:rPr lang="en-AU" altLang="x-none" dirty="0"/>
            </a:br>
            <a:r>
              <a:rPr lang="en-AU" altLang="x-none" dirty="0"/>
              <a:t>C</a:t>
            </a:r>
            <a:r>
              <a:rPr lang="en-AU" dirty="0"/>
              <a:t>ontroller Leadership Forum</a:t>
            </a:r>
            <a:endParaRPr lang="x-none" altLang="x-none"/>
          </a:p>
        </p:txBody>
      </p:sp>
      <p:sp>
        <p:nvSpPr>
          <p:cNvPr id="20485" name="Rectangle 5"/>
          <p:cNvSpPr>
            <a:spLocks noGrp="1" noChangeArrowheads="1"/>
          </p:cNvSpPr>
          <p:nvPr>
            <p:ph type="subTitle" idx="1"/>
          </p:nvPr>
        </p:nvSpPr>
        <p:spPr>
          <a:xfrm>
            <a:off x="468313" y="4652963"/>
            <a:ext cx="8280400" cy="2074414"/>
          </a:xfrm>
        </p:spPr>
        <p:txBody>
          <a:bodyPr/>
          <a:lstStyle/>
          <a:p>
            <a:r>
              <a:rPr lang="en-AU" altLang="x-none" dirty="0"/>
              <a:t>Dr Michael Eburn</a:t>
            </a:r>
          </a:p>
          <a:p>
            <a:r>
              <a:rPr lang="en-AU" altLang="x-none" dirty="0"/>
              <a:t>School of Legal Practice</a:t>
            </a:r>
          </a:p>
          <a:p>
            <a:r>
              <a:rPr lang="en-AU" altLang="x-none" dirty="0"/>
              <a:t>Australian National University</a:t>
            </a:r>
          </a:p>
          <a:p>
            <a:r>
              <a:rPr lang="en-AU" altLang="x-none" dirty="0"/>
              <a:t>CANBERRA  </a:t>
            </a:r>
            <a:endParaRPr lang="x-none" altLang="x-non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AU" altLang="x-none" dirty="0"/>
              <a:t>What will we talk about?</a:t>
            </a:r>
            <a:endParaRPr lang="x-none" altLang="x-none"/>
          </a:p>
        </p:txBody>
      </p:sp>
      <p:sp>
        <p:nvSpPr>
          <p:cNvPr id="2" name="Content Placeholder 1">
            <a:extLst>
              <a:ext uri="{FF2B5EF4-FFF2-40B4-BE49-F238E27FC236}">
                <a16:creationId xmlns:a16="http://schemas.microsoft.com/office/drawing/2014/main" id="{FFCA2A75-0610-5641-8147-0B07443092DD}"/>
              </a:ext>
            </a:extLst>
          </p:cNvPr>
          <p:cNvSpPr>
            <a:spLocks noGrp="1"/>
          </p:cNvSpPr>
          <p:nvPr>
            <p:ph sz="half" idx="1"/>
          </p:nvPr>
        </p:nvSpPr>
        <p:spPr/>
        <p:txBody>
          <a:bodyPr/>
          <a:lstStyle/>
          <a:p>
            <a:pPr marL="514350" indent="-514350">
              <a:buFont typeface="+mj-lt"/>
              <a:buAutoNum type="arabicPeriod"/>
            </a:pPr>
            <a:r>
              <a:rPr lang="en-AU" sz="2900" dirty="0">
                <a:hlinkClick r:id="rId3" action="ppaction://hlinksldjump"/>
              </a:rPr>
              <a:t>Who decides what PPE to wear?</a:t>
            </a:r>
            <a:endParaRPr lang="en-AU" sz="2900" dirty="0"/>
          </a:p>
          <a:p>
            <a:pPr marL="514350" indent="-514350">
              <a:buFont typeface="+mj-lt"/>
              <a:buAutoNum type="arabicPeriod"/>
            </a:pPr>
            <a:r>
              <a:rPr lang="en-AU" sz="2900" dirty="0">
                <a:hlinkClick r:id="rId4" action="ppaction://hlinksldjump"/>
              </a:rPr>
              <a:t>Refusing service to repeat SES callers</a:t>
            </a:r>
            <a:endParaRPr lang="en-AU" sz="2900" dirty="0"/>
          </a:p>
          <a:p>
            <a:pPr marL="514350" indent="-514350">
              <a:buFont typeface="+mj-lt"/>
              <a:buAutoNum type="arabicPeriod"/>
            </a:pPr>
            <a:r>
              <a:rPr lang="en-AU" sz="2900" dirty="0">
                <a:hlinkClick r:id="rId5" action="ppaction://hlinksldjump"/>
              </a:rPr>
              <a:t>NSW SES responding to a non-emergency</a:t>
            </a:r>
            <a:endParaRPr lang="en-AU" sz="2900" dirty="0"/>
          </a:p>
          <a:p>
            <a:endParaRPr lang="en-US" dirty="0"/>
          </a:p>
        </p:txBody>
      </p:sp>
      <p:sp>
        <p:nvSpPr>
          <p:cNvPr id="3" name="Content Placeholder 2">
            <a:extLst>
              <a:ext uri="{FF2B5EF4-FFF2-40B4-BE49-F238E27FC236}">
                <a16:creationId xmlns:a16="http://schemas.microsoft.com/office/drawing/2014/main" id="{F47FBBE3-EE31-8E42-A2BA-570FFC31099D}"/>
              </a:ext>
            </a:extLst>
          </p:cNvPr>
          <p:cNvSpPr>
            <a:spLocks noGrp="1"/>
          </p:cNvSpPr>
          <p:nvPr>
            <p:ph sz="half" idx="2"/>
          </p:nvPr>
        </p:nvSpPr>
        <p:spPr/>
        <p:txBody>
          <a:bodyPr/>
          <a:lstStyle/>
          <a:p>
            <a:pPr marL="514350" indent="-514350">
              <a:buFont typeface="+mj-lt"/>
              <a:buAutoNum type="arabicPeriod" startAt="4"/>
            </a:pPr>
            <a:r>
              <a:rPr lang="en-AU" sz="2900" dirty="0">
                <a:hlinkClick r:id="rId6" action="ppaction://hlinksldjump"/>
              </a:rPr>
              <a:t>Towing an improperly loaded trailer</a:t>
            </a:r>
            <a:endParaRPr lang="en-AU" sz="2900" dirty="0"/>
          </a:p>
          <a:p>
            <a:pPr marL="514350" indent="-514350">
              <a:buFont typeface="+mj-lt"/>
              <a:buAutoNum type="arabicPeriod" startAt="4"/>
            </a:pPr>
            <a:r>
              <a:rPr lang="en-AU" sz="2900" dirty="0">
                <a:hlinkClick r:id="rId7" action="ppaction://hlinksldjump"/>
              </a:rPr>
              <a:t>… prosecution over fatal RFS accident…</a:t>
            </a:r>
            <a:endParaRPr lang="en-AU" sz="2900" dirty="0"/>
          </a:p>
          <a:p>
            <a:pPr marL="514350" indent="-514350">
              <a:buFont typeface="+mj-lt"/>
              <a:buAutoNum type="arabicPeriod" startAt="4"/>
            </a:pPr>
            <a:r>
              <a:rPr lang="en-AU" sz="2900" dirty="0">
                <a:hlinkClick r:id="rId8" action="ppaction://hlinksldjump"/>
              </a:rPr>
              <a:t>NSW SES Good Samaritans</a:t>
            </a:r>
            <a:endParaRPr lang="en-AU" sz="2900" dirty="0"/>
          </a:p>
          <a:p>
            <a:pPr marL="514350" indent="-514350">
              <a:buFont typeface="+mj-lt"/>
              <a:buAutoNum type="arabicPeriod" startAt="4"/>
            </a:pPr>
            <a:r>
              <a:rPr lang="en-AU" sz="2900" dirty="0"/>
              <a:t>Something else?</a:t>
            </a:r>
          </a:p>
        </p:txBody>
      </p:sp>
      <p:sp>
        <p:nvSpPr>
          <p:cNvPr id="4" name="Slide Number Placeholder 5"/>
          <p:cNvSpPr>
            <a:spLocks noGrp="1"/>
          </p:cNvSpPr>
          <p:nvPr>
            <p:ph type="sldNum" sz="quarter" idx="12"/>
          </p:nvPr>
        </p:nvSpPr>
        <p:spPr/>
        <p:txBody>
          <a:bodyPr/>
          <a:lstStyle/>
          <a:p>
            <a:fld id="{39EAE221-151F-0449-8E81-A7E6796DBECA}" type="slidenum">
              <a:rPr lang="en-AU" altLang="x-none"/>
              <a:pPr/>
              <a:t>2</a:t>
            </a:fld>
            <a:endParaRPr lang="en-AU" altLang="x-non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50CABE4-6956-2142-8425-81D80BF23162}"/>
              </a:ext>
            </a:extLst>
          </p:cNvPr>
          <p:cNvSpPr>
            <a:spLocks noGrp="1"/>
          </p:cNvSpPr>
          <p:nvPr>
            <p:ph type="title"/>
          </p:nvPr>
        </p:nvSpPr>
        <p:spPr/>
        <p:txBody>
          <a:bodyPr/>
          <a:lstStyle/>
          <a:p>
            <a:r>
              <a:rPr lang="en-US" dirty="0">
                <a:hlinkClick r:id="rId2"/>
              </a:rPr>
              <a:t>Who decides what PPE to wear?</a:t>
            </a:r>
            <a:endParaRPr lang="en-US" dirty="0"/>
          </a:p>
        </p:txBody>
      </p:sp>
      <p:sp>
        <p:nvSpPr>
          <p:cNvPr id="5" name="Content Placeholder 4">
            <a:extLst>
              <a:ext uri="{FF2B5EF4-FFF2-40B4-BE49-F238E27FC236}">
                <a16:creationId xmlns:a16="http://schemas.microsoft.com/office/drawing/2014/main" id="{C2182633-4BA2-544C-925C-CB380CC758C5}"/>
              </a:ext>
            </a:extLst>
          </p:cNvPr>
          <p:cNvSpPr>
            <a:spLocks noGrp="1"/>
          </p:cNvSpPr>
          <p:nvPr>
            <p:ph idx="1"/>
          </p:nvPr>
        </p:nvSpPr>
        <p:spPr/>
        <p:txBody>
          <a:bodyPr/>
          <a:lstStyle/>
          <a:p>
            <a:r>
              <a:rPr lang="en-US" dirty="0"/>
              <a:t>You’re tasked to turn out to an industrial site and they have their own PPE requirements?  Think a lab or refinery and you’re there as the general land rescue operator.</a:t>
            </a:r>
          </a:p>
          <a:p>
            <a:r>
              <a:rPr lang="en-US" dirty="0"/>
              <a:t>Everyone has a duty to ensure safety. </a:t>
            </a:r>
          </a:p>
          <a:p>
            <a:r>
              <a:rPr lang="en-US" dirty="0"/>
              <a:t>You need to talk.  If they say ‘go in their and die’, take it seriously.</a:t>
            </a:r>
            <a:br>
              <a:rPr lang="en-US" dirty="0"/>
            </a:br>
            <a:r>
              <a:rPr lang="en-US" sz="2400" dirty="0">
                <a:hlinkClick r:id="rId3" action="ppaction://hlinksldjump"/>
              </a:rPr>
              <a:t>(Back)</a:t>
            </a:r>
            <a:endParaRPr lang="en-US" sz="2400" dirty="0"/>
          </a:p>
        </p:txBody>
      </p:sp>
    </p:spTree>
    <p:extLst>
      <p:ext uri="{BB962C8B-B14F-4D97-AF65-F5344CB8AC3E}">
        <p14:creationId xmlns:p14="http://schemas.microsoft.com/office/powerpoint/2010/main" val="2117194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EAE80-D62E-7849-A225-379684E1A74E}"/>
              </a:ext>
            </a:extLst>
          </p:cNvPr>
          <p:cNvSpPr>
            <a:spLocks noGrp="1"/>
          </p:cNvSpPr>
          <p:nvPr>
            <p:ph type="title"/>
          </p:nvPr>
        </p:nvSpPr>
        <p:spPr/>
        <p:txBody>
          <a:bodyPr/>
          <a:lstStyle/>
          <a:p>
            <a:r>
              <a:rPr lang="en-AU" dirty="0">
                <a:hlinkClick r:id="rId2"/>
              </a:rPr>
              <a:t>Refusing service to repeat SES callers</a:t>
            </a:r>
            <a:endParaRPr lang="en-US" dirty="0"/>
          </a:p>
        </p:txBody>
      </p:sp>
      <p:sp>
        <p:nvSpPr>
          <p:cNvPr id="3" name="Content Placeholder 2">
            <a:extLst>
              <a:ext uri="{FF2B5EF4-FFF2-40B4-BE49-F238E27FC236}">
                <a16:creationId xmlns:a16="http://schemas.microsoft.com/office/drawing/2014/main" id="{1646B7BB-D90B-6143-AA20-A5A70F432EFE}"/>
              </a:ext>
            </a:extLst>
          </p:cNvPr>
          <p:cNvSpPr>
            <a:spLocks noGrp="1"/>
          </p:cNvSpPr>
          <p:nvPr>
            <p:ph idx="1"/>
          </p:nvPr>
        </p:nvSpPr>
        <p:spPr/>
        <p:txBody>
          <a:bodyPr/>
          <a:lstStyle/>
          <a:p>
            <a:r>
              <a:rPr lang="en-US" dirty="0"/>
              <a:t>Can we refuse to attend if it’s the 2</a:t>
            </a:r>
            <a:r>
              <a:rPr lang="en-US" baseline="30000" dirty="0"/>
              <a:t>nd</a:t>
            </a:r>
            <a:r>
              <a:rPr lang="en-US" dirty="0"/>
              <a:t>, 3</a:t>
            </a:r>
            <a:r>
              <a:rPr lang="en-US" baseline="30000" dirty="0"/>
              <a:t>rd</a:t>
            </a:r>
            <a:r>
              <a:rPr lang="en-US" dirty="0"/>
              <a:t> or 4</a:t>
            </a:r>
            <a:r>
              <a:rPr lang="en-US" baseline="30000" dirty="0"/>
              <a:t>th</a:t>
            </a:r>
            <a:r>
              <a:rPr lang="en-US" dirty="0"/>
              <a:t> call to the same home for the same issue? Why don’t they clean their gutters!</a:t>
            </a:r>
          </a:p>
          <a:p>
            <a:r>
              <a:rPr lang="en-US" dirty="0"/>
              <a:t>The SES is the combat agency for response to ‘storm’ and ‘flood’. What is a ‘storm’?</a:t>
            </a:r>
          </a:p>
          <a:p>
            <a:r>
              <a:rPr lang="en-US" dirty="0"/>
              <a:t>There is nothing in the Act that says the SES is an ‘emergency’ response agency.</a:t>
            </a:r>
          </a:p>
        </p:txBody>
      </p:sp>
      <p:sp>
        <p:nvSpPr>
          <p:cNvPr id="4" name="Slide Number Placeholder 3">
            <a:extLst>
              <a:ext uri="{FF2B5EF4-FFF2-40B4-BE49-F238E27FC236}">
                <a16:creationId xmlns:a16="http://schemas.microsoft.com/office/drawing/2014/main" id="{7CE27C22-C0DB-C34E-8276-3D9485AC5B3A}"/>
              </a:ext>
            </a:extLst>
          </p:cNvPr>
          <p:cNvSpPr>
            <a:spLocks noGrp="1"/>
          </p:cNvSpPr>
          <p:nvPr>
            <p:ph type="sldNum" sz="quarter" idx="12"/>
          </p:nvPr>
        </p:nvSpPr>
        <p:spPr/>
        <p:txBody>
          <a:bodyPr/>
          <a:lstStyle/>
          <a:p>
            <a:fld id="{F89FC6BB-8C27-F94A-91F2-E83A92A465D1}" type="slidenum">
              <a:rPr lang="en-AU" altLang="x-none" smtClean="0"/>
              <a:pPr/>
              <a:t>4</a:t>
            </a:fld>
            <a:endParaRPr lang="en-AU" altLang="x-none"/>
          </a:p>
        </p:txBody>
      </p:sp>
    </p:spTree>
    <p:extLst>
      <p:ext uri="{BB962C8B-B14F-4D97-AF65-F5344CB8AC3E}">
        <p14:creationId xmlns:p14="http://schemas.microsoft.com/office/powerpoint/2010/main" val="3007427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DAB3-8880-C747-8E98-44CFE3DD3CF6}"/>
              </a:ext>
            </a:extLst>
          </p:cNvPr>
          <p:cNvSpPr>
            <a:spLocks noGrp="1"/>
          </p:cNvSpPr>
          <p:nvPr>
            <p:ph type="title"/>
          </p:nvPr>
        </p:nvSpPr>
        <p:spPr/>
        <p:txBody>
          <a:bodyPr/>
          <a:lstStyle/>
          <a:p>
            <a:r>
              <a:rPr lang="en-AU" dirty="0">
                <a:hlinkClick r:id="rId2"/>
              </a:rPr>
              <a:t>Refusing service to repeat SES callers</a:t>
            </a:r>
            <a:endParaRPr lang="en-US" dirty="0"/>
          </a:p>
        </p:txBody>
      </p:sp>
      <p:sp>
        <p:nvSpPr>
          <p:cNvPr id="3" name="Content Placeholder 2">
            <a:extLst>
              <a:ext uri="{FF2B5EF4-FFF2-40B4-BE49-F238E27FC236}">
                <a16:creationId xmlns:a16="http://schemas.microsoft.com/office/drawing/2014/main" id="{0E57A41A-7F84-D141-BC68-DC56B9F8B593}"/>
              </a:ext>
            </a:extLst>
          </p:cNvPr>
          <p:cNvSpPr>
            <a:spLocks noGrp="1"/>
          </p:cNvSpPr>
          <p:nvPr>
            <p:ph idx="1"/>
          </p:nvPr>
        </p:nvSpPr>
        <p:spPr/>
        <p:txBody>
          <a:bodyPr/>
          <a:lstStyle/>
          <a:p>
            <a:r>
              <a:rPr lang="en-US" dirty="0"/>
              <a:t>Even so the SES doesn’t do everything to protect people from storms.</a:t>
            </a:r>
          </a:p>
          <a:p>
            <a:r>
              <a:rPr lang="en-US" dirty="0"/>
              <a:t>The </a:t>
            </a:r>
            <a:r>
              <a:rPr lang="en-AU" dirty="0"/>
              <a:t>SES is provided as a public good. That is, it is provided to everyone and it’s a public good because no one homeowner could afford to pay for the services. Everyone to contribute to the cost; everyone gets a benefit.</a:t>
            </a:r>
            <a:endParaRPr lang="en-US" dirty="0"/>
          </a:p>
        </p:txBody>
      </p:sp>
      <p:sp>
        <p:nvSpPr>
          <p:cNvPr id="4" name="Slide Number Placeholder 3">
            <a:extLst>
              <a:ext uri="{FF2B5EF4-FFF2-40B4-BE49-F238E27FC236}">
                <a16:creationId xmlns:a16="http://schemas.microsoft.com/office/drawing/2014/main" id="{FFFBAB39-FFC4-DC44-B6F3-DBD151E4833C}"/>
              </a:ext>
            </a:extLst>
          </p:cNvPr>
          <p:cNvSpPr>
            <a:spLocks noGrp="1"/>
          </p:cNvSpPr>
          <p:nvPr>
            <p:ph type="sldNum" sz="quarter" idx="12"/>
          </p:nvPr>
        </p:nvSpPr>
        <p:spPr/>
        <p:txBody>
          <a:bodyPr/>
          <a:lstStyle/>
          <a:p>
            <a:fld id="{F89FC6BB-8C27-F94A-91F2-E83A92A465D1}" type="slidenum">
              <a:rPr lang="en-AU" altLang="x-none" smtClean="0"/>
              <a:pPr/>
              <a:t>5</a:t>
            </a:fld>
            <a:endParaRPr lang="en-AU" altLang="x-none"/>
          </a:p>
        </p:txBody>
      </p:sp>
    </p:spTree>
    <p:extLst>
      <p:ext uri="{BB962C8B-B14F-4D97-AF65-F5344CB8AC3E}">
        <p14:creationId xmlns:p14="http://schemas.microsoft.com/office/powerpoint/2010/main" val="1649977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DAB3-8880-C747-8E98-44CFE3DD3CF6}"/>
              </a:ext>
            </a:extLst>
          </p:cNvPr>
          <p:cNvSpPr>
            <a:spLocks noGrp="1"/>
          </p:cNvSpPr>
          <p:nvPr>
            <p:ph type="title"/>
          </p:nvPr>
        </p:nvSpPr>
        <p:spPr/>
        <p:txBody>
          <a:bodyPr/>
          <a:lstStyle/>
          <a:p>
            <a:r>
              <a:rPr lang="en-AU" dirty="0">
                <a:hlinkClick r:id="rId2"/>
              </a:rPr>
              <a:t>Refusing service to repeat SES callers</a:t>
            </a:r>
            <a:endParaRPr lang="en-US" dirty="0"/>
          </a:p>
        </p:txBody>
      </p:sp>
      <p:sp>
        <p:nvSpPr>
          <p:cNvPr id="3" name="Content Placeholder 2">
            <a:extLst>
              <a:ext uri="{FF2B5EF4-FFF2-40B4-BE49-F238E27FC236}">
                <a16:creationId xmlns:a16="http://schemas.microsoft.com/office/drawing/2014/main" id="{0E57A41A-7F84-D141-BC68-DC56B9F8B593}"/>
              </a:ext>
            </a:extLst>
          </p:cNvPr>
          <p:cNvSpPr>
            <a:spLocks noGrp="1"/>
          </p:cNvSpPr>
          <p:nvPr>
            <p:ph idx="1"/>
          </p:nvPr>
        </p:nvSpPr>
        <p:spPr>
          <a:xfrm>
            <a:off x="457200" y="1916113"/>
            <a:ext cx="8229600" cy="4210050"/>
          </a:xfrm>
        </p:spPr>
        <p:txBody>
          <a:bodyPr/>
          <a:lstStyle/>
          <a:p>
            <a:r>
              <a:rPr lang="en-AU" dirty="0"/>
              <a:t>So can we do it?</a:t>
            </a:r>
            <a:br>
              <a:rPr lang="en-AU" dirty="0"/>
            </a:br>
            <a:r>
              <a:rPr lang="en-AU" dirty="0"/>
              <a:t>“On my current understanding the answer is ‘no’.  It could be ‘yes’ but only if the State decided to adopt and implement a policy consistently across the State.  It would certainly not be open at unit level to make that decision about a particular home owner, on what might be called an ‘ad hoc’ or case-by-case basis.” </a:t>
            </a:r>
            <a:r>
              <a:rPr lang="en-US" dirty="0">
                <a:hlinkClick r:id="rId3" action="ppaction://hlinksldjump"/>
              </a:rPr>
              <a:t>(Back)</a:t>
            </a:r>
            <a:endParaRPr lang="en-US" dirty="0"/>
          </a:p>
        </p:txBody>
      </p:sp>
      <p:sp>
        <p:nvSpPr>
          <p:cNvPr id="4" name="Slide Number Placeholder 3">
            <a:extLst>
              <a:ext uri="{FF2B5EF4-FFF2-40B4-BE49-F238E27FC236}">
                <a16:creationId xmlns:a16="http://schemas.microsoft.com/office/drawing/2014/main" id="{FFFBAB39-FFC4-DC44-B6F3-DBD151E4833C}"/>
              </a:ext>
            </a:extLst>
          </p:cNvPr>
          <p:cNvSpPr>
            <a:spLocks noGrp="1"/>
          </p:cNvSpPr>
          <p:nvPr>
            <p:ph type="sldNum" sz="quarter" idx="12"/>
          </p:nvPr>
        </p:nvSpPr>
        <p:spPr/>
        <p:txBody>
          <a:bodyPr/>
          <a:lstStyle/>
          <a:p>
            <a:fld id="{F89FC6BB-8C27-F94A-91F2-E83A92A465D1}" type="slidenum">
              <a:rPr lang="en-AU" altLang="x-none" smtClean="0"/>
              <a:pPr/>
              <a:t>6</a:t>
            </a:fld>
            <a:endParaRPr lang="en-AU" altLang="x-none"/>
          </a:p>
        </p:txBody>
      </p:sp>
    </p:spTree>
    <p:extLst>
      <p:ext uri="{BB962C8B-B14F-4D97-AF65-F5344CB8AC3E}">
        <p14:creationId xmlns:p14="http://schemas.microsoft.com/office/powerpoint/2010/main" val="3144853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6D15B-7838-3D48-AC6A-5E800B0310B9}"/>
              </a:ext>
            </a:extLst>
          </p:cNvPr>
          <p:cNvSpPr>
            <a:spLocks noGrp="1"/>
          </p:cNvSpPr>
          <p:nvPr>
            <p:ph type="title"/>
          </p:nvPr>
        </p:nvSpPr>
        <p:spPr/>
        <p:txBody>
          <a:bodyPr/>
          <a:lstStyle/>
          <a:p>
            <a:r>
              <a:rPr lang="en-AU" dirty="0">
                <a:hlinkClick r:id="rId2"/>
              </a:rPr>
              <a:t>NSW SES responding to a non-emergency</a:t>
            </a:r>
            <a:endParaRPr lang="en-US" dirty="0"/>
          </a:p>
        </p:txBody>
      </p:sp>
      <p:sp>
        <p:nvSpPr>
          <p:cNvPr id="3" name="Content Placeholder 2">
            <a:extLst>
              <a:ext uri="{FF2B5EF4-FFF2-40B4-BE49-F238E27FC236}">
                <a16:creationId xmlns:a16="http://schemas.microsoft.com/office/drawing/2014/main" id="{B79D5F5B-A4DD-0C4F-863E-DA4B61B08D00}"/>
              </a:ext>
            </a:extLst>
          </p:cNvPr>
          <p:cNvSpPr>
            <a:spLocks noGrp="1"/>
          </p:cNvSpPr>
          <p:nvPr>
            <p:ph idx="1"/>
          </p:nvPr>
        </p:nvSpPr>
        <p:spPr/>
        <p:txBody>
          <a:bodyPr/>
          <a:lstStyle/>
          <a:p>
            <a:r>
              <a:rPr lang="en-US" dirty="0"/>
              <a:t>A tree’s blocking a school, but there was no storm.</a:t>
            </a:r>
          </a:p>
          <a:p>
            <a:r>
              <a:rPr lang="en-US" dirty="0"/>
              <a:t>Lots of things emergency services do is not an ‘emergency’.  </a:t>
            </a:r>
          </a:p>
          <a:p>
            <a:r>
              <a:rPr lang="en-US" dirty="0"/>
              <a:t>The combat agency for a tree down is the tree owner.</a:t>
            </a:r>
          </a:p>
          <a:p>
            <a:r>
              <a:rPr lang="en-US" dirty="0"/>
              <a:t>You don’t have to go but is it good community service? Training?</a:t>
            </a:r>
          </a:p>
        </p:txBody>
      </p:sp>
      <p:sp>
        <p:nvSpPr>
          <p:cNvPr id="4" name="Slide Number Placeholder 3">
            <a:extLst>
              <a:ext uri="{FF2B5EF4-FFF2-40B4-BE49-F238E27FC236}">
                <a16:creationId xmlns:a16="http://schemas.microsoft.com/office/drawing/2014/main" id="{F62574D6-5106-4749-A141-738D5F3AD21F}"/>
              </a:ext>
            </a:extLst>
          </p:cNvPr>
          <p:cNvSpPr>
            <a:spLocks noGrp="1"/>
          </p:cNvSpPr>
          <p:nvPr>
            <p:ph type="sldNum" sz="quarter" idx="12"/>
          </p:nvPr>
        </p:nvSpPr>
        <p:spPr/>
        <p:txBody>
          <a:bodyPr/>
          <a:lstStyle/>
          <a:p>
            <a:fld id="{F89FC6BB-8C27-F94A-91F2-E83A92A465D1}" type="slidenum">
              <a:rPr lang="en-AU" altLang="x-none" smtClean="0"/>
              <a:pPr/>
              <a:t>7</a:t>
            </a:fld>
            <a:endParaRPr lang="en-AU" altLang="x-none"/>
          </a:p>
        </p:txBody>
      </p:sp>
    </p:spTree>
    <p:extLst>
      <p:ext uri="{BB962C8B-B14F-4D97-AF65-F5344CB8AC3E}">
        <p14:creationId xmlns:p14="http://schemas.microsoft.com/office/powerpoint/2010/main" val="2958207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6D15B-7838-3D48-AC6A-5E800B0310B9}"/>
              </a:ext>
            </a:extLst>
          </p:cNvPr>
          <p:cNvSpPr>
            <a:spLocks noGrp="1"/>
          </p:cNvSpPr>
          <p:nvPr>
            <p:ph type="title"/>
          </p:nvPr>
        </p:nvSpPr>
        <p:spPr/>
        <p:txBody>
          <a:bodyPr/>
          <a:lstStyle/>
          <a:p>
            <a:r>
              <a:rPr lang="en-AU" dirty="0">
                <a:hlinkClick r:id="rId2"/>
              </a:rPr>
              <a:t>NSW SES responding to a non-emergency</a:t>
            </a:r>
            <a:endParaRPr lang="en-US" dirty="0"/>
          </a:p>
        </p:txBody>
      </p:sp>
      <p:sp>
        <p:nvSpPr>
          <p:cNvPr id="3" name="Content Placeholder 2">
            <a:extLst>
              <a:ext uri="{FF2B5EF4-FFF2-40B4-BE49-F238E27FC236}">
                <a16:creationId xmlns:a16="http://schemas.microsoft.com/office/drawing/2014/main" id="{B79D5F5B-A4DD-0C4F-863E-DA4B61B08D00}"/>
              </a:ext>
            </a:extLst>
          </p:cNvPr>
          <p:cNvSpPr>
            <a:spLocks noGrp="1"/>
          </p:cNvSpPr>
          <p:nvPr>
            <p:ph idx="1"/>
          </p:nvPr>
        </p:nvSpPr>
        <p:spPr/>
        <p:txBody>
          <a:bodyPr/>
          <a:lstStyle/>
          <a:p>
            <a:pPr marL="0" indent="0">
              <a:buNone/>
            </a:pPr>
            <a:r>
              <a:rPr lang="en-US" sz="2800" dirty="0"/>
              <a:t>“</a:t>
            </a:r>
            <a:r>
              <a:rPr lang="en-AU" sz="2800" dirty="0"/>
              <a:t>Attending a tree that has fallen on a because of poor maintenance is not an SES responsibility. But if they do attend then the obligation upon the SES is, as with any task, to take care to protect the members and ensure the job is done safely. If a person died during the task, whether an SES member or someone else, the issue will not be ‘was this an SES job’ rather it will be ‘what happened and why?’” </a:t>
            </a:r>
            <a:r>
              <a:rPr lang="en-US" sz="2800" dirty="0">
                <a:hlinkClick r:id="rId3" action="ppaction://hlinksldjump"/>
              </a:rPr>
              <a:t>(Back)</a:t>
            </a:r>
            <a:endParaRPr lang="en-US" sz="2800" dirty="0"/>
          </a:p>
        </p:txBody>
      </p:sp>
      <p:sp>
        <p:nvSpPr>
          <p:cNvPr id="4" name="Slide Number Placeholder 3">
            <a:extLst>
              <a:ext uri="{FF2B5EF4-FFF2-40B4-BE49-F238E27FC236}">
                <a16:creationId xmlns:a16="http://schemas.microsoft.com/office/drawing/2014/main" id="{F62574D6-5106-4749-A141-738D5F3AD21F}"/>
              </a:ext>
            </a:extLst>
          </p:cNvPr>
          <p:cNvSpPr>
            <a:spLocks noGrp="1"/>
          </p:cNvSpPr>
          <p:nvPr>
            <p:ph type="sldNum" sz="quarter" idx="12"/>
          </p:nvPr>
        </p:nvSpPr>
        <p:spPr/>
        <p:txBody>
          <a:bodyPr/>
          <a:lstStyle/>
          <a:p>
            <a:fld id="{F89FC6BB-8C27-F94A-91F2-E83A92A465D1}" type="slidenum">
              <a:rPr lang="en-AU" altLang="x-none" smtClean="0"/>
              <a:pPr/>
              <a:t>8</a:t>
            </a:fld>
            <a:endParaRPr lang="en-AU" altLang="x-none"/>
          </a:p>
        </p:txBody>
      </p:sp>
    </p:spTree>
    <p:extLst>
      <p:ext uri="{BB962C8B-B14F-4D97-AF65-F5344CB8AC3E}">
        <p14:creationId xmlns:p14="http://schemas.microsoft.com/office/powerpoint/2010/main" val="1148282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5C2E3-F1C2-A24C-A123-EF97800B171C}"/>
              </a:ext>
            </a:extLst>
          </p:cNvPr>
          <p:cNvSpPr>
            <a:spLocks noGrp="1"/>
          </p:cNvSpPr>
          <p:nvPr>
            <p:ph type="title"/>
          </p:nvPr>
        </p:nvSpPr>
        <p:spPr/>
        <p:txBody>
          <a:bodyPr/>
          <a:lstStyle/>
          <a:p>
            <a:r>
              <a:rPr lang="en-AU" dirty="0">
                <a:hlinkClick r:id="rId2"/>
              </a:rPr>
              <a:t>Towing an improperly loaded trailer</a:t>
            </a:r>
            <a:endParaRPr lang="en-US" dirty="0"/>
          </a:p>
        </p:txBody>
      </p:sp>
      <p:sp>
        <p:nvSpPr>
          <p:cNvPr id="3" name="Content Placeholder 2">
            <a:extLst>
              <a:ext uri="{FF2B5EF4-FFF2-40B4-BE49-F238E27FC236}">
                <a16:creationId xmlns:a16="http://schemas.microsoft.com/office/drawing/2014/main" id="{A66D0158-C335-BA47-9A22-35287DA7C516}"/>
              </a:ext>
            </a:extLst>
          </p:cNvPr>
          <p:cNvSpPr>
            <a:spLocks noGrp="1"/>
          </p:cNvSpPr>
          <p:nvPr>
            <p:ph idx="1"/>
          </p:nvPr>
        </p:nvSpPr>
        <p:spPr/>
        <p:txBody>
          <a:bodyPr/>
          <a:lstStyle/>
          <a:p>
            <a:r>
              <a:rPr lang="en-US" dirty="0"/>
              <a:t>The SES provides a ‘standard’ trailer and kit but it’s unsafe.  Who’s responsible?</a:t>
            </a:r>
          </a:p>
          <a:p>
            <a:r>
              <a:rPr lang="en-US" dirty="0"/>
              <a:t>Everyone – </a:t>
            </a:r>
          </a:p>
          <a:p>
            <a:pPr lvl="1"/>
            <a:r>
              <a:rPr lang="en-US" dirty="0"/>
              <a:t>The driver can assume that the kit provided by the SES is safe.</a:t>
            </a:r>
          </a:p>
          <a:p>
            <a:pPr lvl="1"/>
            <a:r>
              <a:rPr lang="en-US" dirty="0"/>
              <a:t>But if he/she knows it’s unsafe, that’s a different matter.</a:t>
            </a:r>
          </a:p>
          <a:p>
            <a:pPr lvl="1"/>
            <a:r>
              <a:rPr lang="en-US" dirty="0"/>
              <a:t>The SES should train drivers in trailer use.</a:t>
            </a:r>
          </a:p>
        </p:txBody>
      </p:sp>
      <p:sp>
        <p:nvSpPr>
          <p:cNvPr id="4" name="Slide Number Placeholder 3">
            <a:extLst>
              <a:ext uri="{FF2B5EF4-FFF2-40B4-BE49-F238E27FC236}">
                <a16:creationId xmlns:a16="http://schemas.microsoft.com/office/drawing/2014/main" id="{47BFF14F-6E7A-4C40-A619-FEF3607B2C63}"/>
              </a:ext>
            </a:extLst>
          </p:cNvPr>
          <p:cNvSpPr>
            <a:spLocks noGrp="1"/>
          </p:cNvSpPr>
          <p:nvPr>
            <p:ph type="sldNum" sz="quarter" idx="12"/>
          </p:nvPr>
        </p:nvSpPr>
        <p:spPr/>
        <p:txBody>
          <a:bodyPr/>
          <a:lstStyle/>
          <a:p>
            <a:fld id="{F89FC6BB-8C27-F94A-91F2-E83A92A465D1}" type="slidenum">
              <a:rPr lang="en-AU" altLang="x-none" smtClean="0"/>
              <a:pPr/>
              <a:t>9</a:t>
            </a:fld>
            <a:endParaRPr lang="en-AU" altLang="x-none"/>
          </a:p>
        </p:txBody>
      </p:sp>
    </p:spTree>
    <p:extLst>
      <p:ext uri="{BB962C8B-B14F-4D97-AF65-F5344CB8AC3E}">
        <p14:creationId xmlns:p14="http://schemas.microsoft.com/office/powerpoint/2010/main" val="955070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left)">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5C2E3-F1C2-A24C-A123-EF97800B171C}"/>
              </a:ext>
            </a:extLst>
          </p:cNvPr>
          <p:cNvSpPr>
            <a:spLocks noGrp="1"/>
          </p:cNvSpPr>
          <p:nvPr>
            <p:ph type="title"/>
          </p:nvPr>
        </p:nvSpPr>
        <p:spPr/>
        <p:txBody>
          <a:bodyPr/>
          <a:lstStyle/>
          <a:p>
            <a:r>
              <a:rPr lang="en-AU" dirty="0">
                <a:hlinkClick r:id="rId2"/>
              </a:rPr>
              <a:t>Towing an improperly loaded trailer</a:t>
            </a:r>
            <a:endParaRPr lang="en-US" dirty="0"/>
          </a:p>
        </p:txBody>
      </p:sp>
      <p:sp>
        <p:nvSpPr>
          <p:cNvPr id="3" name="Content Placeholder 2">
            <a:extLst>
              <a:ext uri="{FF2B5EF4-FFF2-40B4-BE49-F238E27FC236}">
                <a16:creationId xmlns:a16="http://schemas.microsoft.com/office/drawing/2014/main" id="{A66D0158-C335-BA47-9A22-35287DA7C516}"/>
              </a:ext>
            </a:extLst>
          </p:cNvPr>
          <p:cNvSpPr>
            <a:spLocks noGrp="1"/>
          </p:cNvSpPr>
          <p:nvPr>
            <p:ph idx="1"/>
          </p:nvPr>
        </p:nvSpPr>
        <p:spPr/>
        <p:txBody>
          <a:bodyPr/>
          <a:lstStyle/>
          <a:p>
            <a:r>
              <a:rPr lang="en-US" dirty="0"/>
              <a:t>It’s an offence to tow an unsafe load or overweight trailer. </a:t>
            </a:r>
          </a:p>
        </p:txBody>
      </p:sp>
      <p:sp>
        <p:nvSpPr>
          <p:cNvPr id="4" name="Slide Number Placeholder 3">
            <a:extLst>
              <a:ext uri="{FF2B5EF4-FFF2-40B4-BE49-F238E27FC236}">
                <a16:creationId xmlns:a16="http://schemas.microsoft.com/office/drawing/2014/main" id="{47BFF14F-6E7A-4C40-A619-FEF3607B2C63}"/>
              </a:ext>
            </a:extLst>
          </p:cNvPr>
          <p:cNvSpPr>
            <a:spLocks noGrp="1"/>
          </p:cNvSpPr>
          <p:nvPr>
            <p:ph type="sldNum" sz="quarter" idx="12"/>
          </p:nvPr>
        </p:nvSpPr>
        <p:spPr/>
        <p:txBody>
          <a:bodyPr/>
          <a:lstStyle/>
          <a:p>
            <a:fld id="{F89FC6BB-8C27-F94A-91F2-E83A92A465D1}" type="slidenum">
              <a:rPr lang="en-AU" altLang="x-none" smtClean="0"/>
              <a:pPr/>
              <a:t>10</a:t>
            </a:fld>
            <a:endParaRPr lang="en-AU" altLang="x-none"/>
          </a:p>
        </p:txBody>
      </p:sp>
    </p:spTree>
    <p:extLst>
      <p:ext uri="{BB962C8B-B14F-4D97-AF65-F5344CB8AC3E}">
        <p14:creationId xmlns:p14="http://schemas.microsoft.com/office/powerpoint/2010/main" val="411510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5C2E3-F1C2-A24C-A123-EF97800B171C}"/>
              </a:ext>
            </a:extLst>
          </p:cNvPr>
          <p:cNvSpPr>
            <a:spLocks noGrp="1"/>
          </p:cNvSpPr>
          <p:nvPr>
            <p:ph type="title"/>
          </p:nvPr>
        </p:nvSpPr>
        <p:spPr/>
        <p:txBody>
          <a:bodyPr/>
          <a:lstStyle/>
          <a:p>
            <a:r>
              <a:rPr lang="en-AU" dirty="0">
                <a:hlinkClick r:id="rId2"/>
              </a:rPr>
              <a:t>Towing an improperly loaded trailer</a:t>
            </a:r>
            <a:endParaRPr lang="en-US" dirty="0"/>
          </a:p>
        </p:txBody>
      </p:sp>
      <p:sp>
        <p:nvSpPr>
          <p:cNvPr id="3" name="Content Placeholder 2">
            <a:extLst>
              <a:ext uri="{FF2B5EF4-FFF2-40B4-BE49-F238E27FC236}">
                <a16:creationId xmlns:a16="http://schemas.microsoft.com/office/drawing/2014/main" id="{A66D0158-C335-BA47-9A22-35287DA7C516}"/>
              </a:ext>
            </a:extLst>
          </p:cNvPr>
          <p:cNvSpPr>
            <a:spLocks noGrp="1"/>
          </p:cNvSpPr>
          <p:nvPr>
            <p:ph idx="1"/>
          </p:nvPr>
        </p:nvSpPr>
        <p:spPr/>
        <p:txBody>
          <a:bodyPr/>
          <a:lstStyle/>
          <a:p>
            <a:pPr marL="0" indent="0">
              <a:buNone/>
            </a:pPr>
            <a:r>
              <a:rPr lang="en-US" dirty="0"/>
              <a:t>“</a:t>
            </a:r>
            <a:r>
              <a:rPr lang="en-AU" dirty="0"/>
              <a:t>Everyone is responsible for their own decisions. The agency is responsible, or accountable, for the decisions it made when selecting trailers, providing training and information etc. The driver is responsible for the decisions he or she made whilst driving and for the decisions he or she made about the load.”  </a:t>
            </a:r>
            <a:r>
              <a:rPr lang="en-US" dirty="0">
                <a:hlinkClick r:id="rId3" action="ppaction://hlinksldjump"/>
              </a:rPr>
              <a:t> (Back)</a:t>
            </a:r>
            <a:endParaRPr lang="en-US" dirty="0"/>
          </a:p>
        </p:txBody>
      </p:sp>
      <p:sp>
        <p:nvSpPr>
          <p:cNvPr id="4" name="Slide Number Placeholder 3">
            <a:extLst>
              <a:ext uri="{FF2B5EF4-FFF2-40B4-BE49-F238E27FC236}">
                <a16:creationId xmlns:a16="http://schemas.microsoft.com/office/drawing/2014/main" id="{47BFF14F-6E7A-4C40-A619-FEF3607B2C63}"/>
              </a:ext>
            </a:extLst>
          </p:cNvPr>
          <p:cNvSpPr>
            <a:spLocks noGrp="1"/>
          </p:cNvSpPr>
          <p:nvPr>
            <p:ph type="sldNum" sz="quarter" idx="12"/>
          </p:nvPr>
        </p:nvSpPr>
        <p:spPr/>
        <p:txBody>
          <a:bodyPr/>
          <a:lstStyle/>
          <a:p>
            <a:fld id="{F89FC6BB-8C27-F94A-91F2-E83A92A465D1}" type="slidenum">
              <a:rPr lang="en-AU" altLang="x-none" smtClean="0"/>
              <a:pPr/>
              <a:t>11</a:t>
            </a:fld>
            <a:endParaRPr lang="en-AU" altLang="x-none"/>
          </a:p>
        </p:txBody>
      </p:sp>
    </p:spTree>
    <p:extLst>
      <p:ext uri="{BB962C8B-B14F-4D97-AF65-F5344CB8AC3E}">
        <p14:creationId xmlns:p14="http://schemas.microsoft.com/office/powerpoint/2010/main" val="40843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376EB-55E2-3E45-82E9-61AA254BF5B9}"/>
              </a:ext>
            </a:extLst>
          </p:cNvPr>
          <p:cNvSpPr>
            <a:spLocks noGrp="1"/>
          </p:cNvSpPr>
          <p:nvPr>
            <p:ph type="title"/>
          </p:nvPr>
        </p:nvSpPr>
        <p:spPr/>
        <p:txBody>
          <a:bodyPr/>
          <a:lstStyle/>
          <a:p>
            <a:r>
              <a:rPr lang="en-AU" dirty="0">
                <a:hlinkClick r:id="rId2"/>
              </a:rPr>
              <a:t>… prosecution over fatal RFS accident</a:t>
            </a:r>
            <a:r>
              <a:rPr lang="en-AU" dirty="0"/>
              <a:t>…</a:t>
            </a:r>
            <a:endParaRPr lang="en-US" dirty="0"/>
          </a:p>
        </p:txBody>
      </p:sp>
      <p:sp>
        <p:nvSpPr>
          <p:cNvPr id="3" name="Content Placeholder 2">
            <a:extLst>
              <a:ext uri="{FF2B5EF4-FFF2-40B4-BE49-F238E27FC236}">
                <a16:creationId xmlns:a16="http://schemas.microsoft.com/office/drawing/2014/main" id="{B825476E-53EC-6A4D-92E9-4972088FB4AE}"/>
              </a:ext>
            </a:extLst>
          </p:cNvPr>
          <p:cNvSpPr>
            <a:spLocks noGrp="1"/>
          </p:cNvSpPr>
          <p:nvPr>
            <p:ph idx="1"/>
          </p:nvPr>
        </p:nvSpPr>
        <p:spPr/>
        <p:txBody>
          <a:bodyPr/>
          <a:lstStyle/>
          <a:p>
            <a:r>
              <a:rPr lang="en-US" i="1" dirty="0"/>
              <a:t>R v Wells</a:t>
            </a:r>
            <a:r>
              <a:rPr lang="en-US" dirty="0"/>
              <a:t>. Perhaps the most important case involving volunteers.</a:t>
            </a:r>
          </a:p>
          <a:p>
            <a:r>
              <a:rPr lang="en-US" dirty="0"/>
              <a:t>You’ve got to give way – red lights/sirens don’t guarantee others will.</a:t>
            </a:r>
          </a:p>
          <a:p>
            <a:r>
              <a:rPr lang="en-US" dirty="0"/>
              <a:t>An accident does not improve your response time.</a:t>
            </a:r>
          </a:p>
          <a:p>
            <a:r>
              <a:rPr lang="en-US" dirty="0"/>
              <a:t>It’s only an emergency if it’s urgent, not just convenient. </a:t>
            </a:r>
            <a:r>
              <a:rPr lang="en-US" dirty="0">
                <a:hlinkClick r:id="rId3" action="ppaction://hlinksldjump"/>
              </a:rPr>
              <a:t>(Back)</a:t>
            </a:r>
            <a:endParaRPr lang="en-US" dirty="0"/>
          </a:p>
        </p:txBody>
      </p:sp>
      <p:sp>
        <p:nvSpPr>
          <p:cNvPr id="4" name="Slide Number Placeholder 3">
            <a:extLst>
              <a:ext uri="{FF2B5EF4-FFF2-40B4-BE49-F238E27FC236}">
                <a16:creationId xmlns:a16="http://schemas.microsoft.com/office/drawing/2014/main" id="{568FF475-B0C9-5342-AB3E-E4B231D42B57}"/>
              </a:ext>
            </a:extLst>
          </p:cNvPr>
          <p:cNvSpPr>
            <a:spLocks noGrp="1"/>
          </p:cNvSpPr>
          <p:nvPr>
            <p:ph type="sldNum" sz="quarter" idx="12"/>
          </p:nvPr>
        </p:nvSpPr>
        <p:spPr/>
        <p:txBody>
          <a:bodyPr/>
          <a:lstStyle/>
          <a:p>
            <a:fld id="{F89FC6BB-8C27-F94A-91F2-E83A92A465D1}" type="slidenum">
              <a:rPr lang="en-AU" altLang="x-none" smtClean="0"/>
              <a:pPr/>
              <a:t>12</a:t>
            </a:fld>
            <a:endParaRPr lang="en-AU" altLang="x-none"/>
          </a:p>
        </p:txBody>
      </p:sp>
    </p:spTree>
    <p:extLst>
      <p:ext uri="{BB962C8B-B14F-4D97-AF65-F5344CB8AC3E}">
        <p14:creationId xmlns:p14="http://schemas.microsoft.com/office/powerpoint/2010/main" val="4088288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A584B-9EED-FB4E-8A86-6A3FEB454992}"/>
              </a:ext>
            </a:extLst>
          </p:cNvPr>
          <p:cNvSpPr>
            <a:spLocks noGrp="1"/>
          </p:cNvSpPr>
          <p:nvPr>
            <p:ph type="title"/>
          </p:nvPr>
        </p:nvSpPr>
        <p:spPr/>
        <p:txBody>
          <a:bodyPr/>
          <a:lstStyle/>
          <a:p>
            <a:r>
              <a:rPr lang="en-AU" dirty="0">
                <a:hlinkClick r:id="rId2"/>
              </a:rPr>
              <a:t>NSW SES Good Samaritans</a:t>
            </a:r>
            <a:endParaRPr lang="en-US" dirty="0"/>
          </a:p>
        </p:txBody>
      </p:sp>
      <p:sp>
        <p:nvSpPr>
          <p:cNvPr id="3" name="Content Placeholder 2">
            <a:extLst>
              <a:ext uri="{FF2B5EF4-FFF2-40B4-BE49-F238E27FC236}">
                <a16:creationId xmlns:a16="http://schemas.microsoft.com/office/drawing/2014/main" id="{9CE2F738-B23C-784B-8E36-071D863F3093}"/>
              </a:ext>
            </a:extLst>
          </p:cNvPr>
          <p:cNvSpPr>
            <a:spLocks noGrp="1"/>
          </p:cNvSpPr>
          <p:nvPr>
            <p:ph idx="1"/>
          </p:nvPr>
        </p:nvSpPr>
        <p:spPr/>
        <p:txBody>
          <a:bodyPr/>
          <a:lstStyle/>
          <a:p>
            <a:r>
              <a:rPr lang="en-US" dirty="0"/>
              <a:t>Legislation to protect good Samaritans and Volunteers.  </a:t>
            </a:r>
          </a:p>
          <a:p>
            <a:r>
              <a:rPr lang="en-AU" dirty="0"/>
              <a:t>If you are not in uniform, not on duty, just happen to observe or come across the accident, then you are under no legal duty to assist.  If you do, you’re a good Samaritan (first aid only). </a:t>
            </a:r>
            <a:endParaRPr lang="en-US" dirty="0"/>
          </a:p>
        </p:txBody>
      </p:sp>
      <p:sp>
        <p:nvSpPr>
          <p:cNvPr id="4" name="Slide Number Placeholder 3">
            <a:extLst>
              <a:ext uri="{FF2B5EF4-FFF2-40B4-BE49-F238E27FC236}">
                <a16:creationId xmlns:a16="http://schemas.microsoft.com/office/drawing/2014/main" id="{40CD0254-DB22-074B-8F68-DDED31CB0967}"/>
              </a:ext>
            </a:extLst>
          </p:cNvPr>
          <p:cNvSpPr>
            <a:spLocks noGrp="1"/>
          </p:cNvSpPr>
          <p:nvPr>
            <p:ph type="sldNum" sz="quarter" idx="12"/>
          </p:nvPr>
        </p:nvSpPr>
        <p:spPr/>
        <p:txBody>
          <a:bodyPr/>
          <a:lstStyle/>
          <a:p>
            <a:fld id="{F89FC6BB-8C27-F94A-91F2-E83A92A465D1}" type="slidenum">
              <a:rPr lang="en-AU" altLang="x-none" smtClean="0"/>
              <a:pPr/>
              <a:t>13</a:t>
            </a:fld>
            <a:endParaRPr lang="en-AU" altLang="x-none"/>
          </a:p>
        </p:txBody>
      </p:sp>
    </p:spTree>
    <p:extLst>
      <p:ext uri="{BB962C8B-B14F-4D97-AF65-F5344CB8AC3E}">
        <p14:creationId xmlns:p14="http://schemas.microsoft.com/office/powerpoint/2010/main" val="2824436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A584B-9EED-FB4E-8A86-6A3FEB454992}"/>
              </a:ext>
            </a:extLst>
          </p:cNvPr>
          <p:cNvSpPr>
            <a:spLocks noGrp="1"/>
          </p:cNvSpPr>
          <p:nvPr>
            <p:ph type="title"/>
          </p:nvPr>
        </p:nvSpPr>
        <p:spPr/>
        <p:txBody>
          <a:bodyPr/>
          <a:lstStyle/>
          <a:p>
            <a:r>
              <a:rPr lang="en-AU" dirty="0">
                <a:hlinkClick r:id="rId2"/>
              </a:rPr>
              <a:t>NSW SES Good Samaritans</a:t>
            </a:r>
            <a:endParaRPr lang="en-US" dirty="0"/>
          </a:p>
        </p:txBody>
      </p:sp>
      <p:sp>
        <p:nvSpPr>
          <p:cNvPr id="3" name="Content Placeholder 2">
            <a:extLst>
              <a:ext uri="{FF2B5EF4-FFF2-40B4-BE49-F238E27FC236}">
                <a16:creationId xmlns:a16="http://schemas.microsoft.com/office/drawing/2014/main" id="{9CE2F738-B23C-784B-8E36-071D863F3093}"/>
              </a:ext>
            </a:extLst>
          </p:cNvPr>
          <p:cNvSpPr>
            <a:spLocks noGrp="1"/>
          </p:cNvSpPr>
          <p:nvPr>
            <p:ph idx="1"/>
          </p:nvPr>
        </p:nvSpPr>
        <p:spPr/>
        <p:txBody>
          <a:bodyPr/>
          <a:lstStyle/>
          <a:p>
            <a:r>
              <a:rPr lang="en-AU" dirty="0"/>
              <a:t>It’s different if you’re in uniform or an SES vehicle.  </a:t>
            </a:r>
          </a:p>
          <a:p>
            <a:r>
              <a:rPr lang="en-AU" dirty="0"/>
              <a:t>They are coming to ask the SES for help; not ‘you’. The SES is one of the States’ emergency services with a community expectation that they will step up to help in an emergency even if their help is to simply hold the fort until another more appropriate service gets there.</a:t>
            </a:r>
            <a:endParaRPr lang="en-US" dirty="0"/>
          </a:p>
        </p:txBody>
      </p:sp>
      <p:sp>
        <p:nvSpPr>
          <p:cNvPr id="4" name="Slide Number Placeholder 3">
            <a:extLst>
              <a:ext uri="{FF2B5EF4-FFF2-40B4-BE49-F238E27FC236}">
                <a16:creationId xmlns:a16="http://schemas.microsoft.com/office/drawing/2014/main" id="{40CD0254-DB22-074B-8F68-DDED31CB0967}"/>
              </a:ext>
            </a:extLst>
          </p:cNvPr>
          <p:cNvSpPr>
            <a:spLocks noGrp="1"/>
          </p:cNvSpPr>
          <p:nvPr>
            <p:ph type="sldNum" sz="quarter" idx="12"/>
          </p:nvPr>
        </p:nvSpPr>
        <p:spPr/>
        <p:txBody>
          <a:bodyPr/>
          <a:lstStyle/>
          <a:p>
            <a:fld id="{F89FC6BB-8C27-F94A-91F2-E83A92A465D1}" type="slidenum">
              <a:rPr lang="en-AU" altLang="x-none" smtClean="0"/>
              <a:pPr/>
              <a:t>14</a:t>
            </a:fld>
            <a:endParaRPr lang="en-AU" altLang="x-none"/>
          </a:p>
        </p:txBody>
      </p:sp>
    </p:spTree>
    <p:extLst>
      <p:ext uri="{BB962C8B-B14F-4D97-AF65-F5344CB8AC3E}">
        <p14:creationId xmlns:p14="http://schemas.microsoft.com/office/powerpoint/2010/main" val="207711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A584B-9EED-FB4E-8A86-6A3FEB454992}"/>
              </a:ext>
            </a:extLst>
          </p:cNvPr>
          <p:cNvSpPr>
            <a:spLocks noGrp="1"/>
          </p:cNvSpPr>
          <p:nvPr>
            <p:ph type="title"/>
          </p:nvPr>
        </p:nvSpPr>
        <p:spPr/>
        <p:txBody>
          <a:bodyPr/>
          <a:lstStyle/>
          <a:p>
            <a:r>
              <a:rPr lang="en-AU" dirty="0">
                <a:hlinkClick r:id="rId2"/>
              </a:rPr>
              <a:t>NSW SES Good Samaritans</a:t>
            </a:r>
            <a:endParaRPr lang="en-US" dirty="0"/>
          </a:p>
        </p:txBody>
      </p:sp>
      <p:sp>
        <p:nvSpPr>
          <p:cNvPr id="3" name="Content Placeholder 2">
            <a:extLst>
              <a:ext uri="{FF2B5EF4-FFF2-40B4-BE49-F238E27FC236}">
                <a16:creationId xmlns:a16="http://schemas.microsoft.com/office/drawing/2014/main" id="{9CE2F738-B23C-784B-8E36-071D863F3093}"/>
              </a:ext>
            </a:extLst>
          </p:cNvPr>
          <p:cNvSpPr>
            <a:spLocks noGrp="1"/>
          </p:cNvSpPr>
          <p:nvPr>
            <p:ph idx="1"/>
          </p:nvPr>
        </p:nvSpPr>
        <p:spPr/>
        <p:txBody>
          <a:bodyPr/>
          <a:lstStyle/>
          <a:p>
            <a:r>
              <a:rPr lang="en-AU" dirty="0"/>
              <a:t>If you assist, you’re a volunteer and protected by the volunteer provisions. </a:t>
            </a:r>
            <a:br>
              <a:rPr lang="en-US" dirty="0"/>
            </a:br>
            <a:r>
              <a:rPr lang="en-US" dirty="0">
                <a:hlinkClick r:id="rId3" action="ppaction://hlinksldjump"/>
              </a:rPr>
              <a:t>(Back)</a:t>
            </a:r>
            <a:endParaRPr lang="en-AU" dirty="0"/>
          </a:p>
        </p:txBody>
      </p:sp>
      <p:sp>
        <p:nvSpPr>
          <p:cNvPr id="4" name="Slide Number Placeholder 3">
            <a:extLst>
              <a:ext uri="{FF2B5EF4-FFF2-40B4-BE49-F238E27FC236}">
                <a16:creationId xmlns:a16="http://schemas.microsoft.com/office/drawing/2014/main" id="{40CD0254-DB22-074B-8F68-DDED31CB0967}"/>
              </a:ext>
            </a:extLst>
          </p:cNvPr>
          <p:cNvSpPr>
            <a:spLocks noGrp="1"/>
          </p:cNvSpPr>
          <p:nvPr>
            <p:ph type="sldNum" sz="quarter" idx="12"/>
          </p:nvPr>
        </p:nvSpPr>
        <p:spPr/>
        <p:txBody>
          <a:bodyPr/>
          <a:lstStyle/>
          <a:p>
            <a:fld id="{F89FC6BB-8C27-F94A-91F2-E83A92A465D1}" type="slidenum">
              <a:rPr lang="en-AU" altLang="x-none" smtClean="0"/>
              <a:pPr/>
              <a:t>15</a:t>
            </a:fld>
            <a:endParaRPr lang="en-AU" altLang="x-none"/>
          </a:p>
        </p:txBody>
      </p:sp>
    </p:spTree>
    <p:extLst>
      <p:ext uri="{BB962C8B-B14F-4D97-AF65-F5344CB8AC3E}">
        <p14:creationId xmlns:p14="http://schemas.microsoft.com/office/powerpoint/2010/main" val="2572200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ANUPowerpointTemplate2010">
  <a:themeElements>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NUPowerpointTemplate2010">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NUPowerpointTemplate201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NUPowerpointTemplate201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NUPowerpointTemplate201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NUPowerpointTemplate201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NUPowerpointTemplate201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NUPowerpointTemplate2010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NUPowerpointTemplate201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NUPowerpointTemplate201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NUPowerpointTemplate201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NUPowerpointTemplate201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NUPowerpointTemplate201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ANUPowerpointTemplate2010</Template>
  <TotalTime>102</TotalTime>
  <Words>788</Words>
  <Application>Microsoft Macintosh PowerPoint</Application>
  <PresentationFormat>On-screen Show (4:3)</PresentationFormat>
  <Paragraphs>70</Paragraphs>
  <Slides>15</Slides>
  <Notes>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15</vt:i4>
      </vt:variant>
    </vt:vector>
  </HeadingPairs>
  <TitlesOfParts>
    <vt:vector size="17" baseType="lpstr">
      <vt:lpstr>Arial</vt:lpstr>
      <vt:lpstr>ANUPowerpointTemplate2010</vt:lpstr>
      <vt:lpstr>NSW SES Southern Highlands Region Controller Leadership Forum</vt:lpstr>
      <vt:lpstr>What will we talk about?</vt:lpstr>
      <vt:lpstr>Who decides what PPE to wear?</vt:lpstr>
      <vt:lpstr>Refusing service to repeat SES callers</vt:lpstr>
      <vt:lpstr>Refusing service to repeat SES callers</vt:lpstr>
      <vt:lpstr>Refusing service to repeat SES callers</vt:lpstr>
      <vt:lpstr>NSW SES responding to a non-emergency</vt:lpstr>
      <vt:lpstr>NSW SES responding to a non-emergency</vt:lpstr>
      <vt:lpstr>Towing an improperly loaded trailer</vt:lpstr>
      <vt:lpstr>Towing an improperly loaded trailer</vt:lpstr>
      <vt:lpstr>Towing an improperly loaded trailer</vt:lpstr>
      <vt:lpstr>… prosecution over fatal RFS accident…</vt:lpstr>
      <vt:lpstr>NSW SES Good Samaritans</vt:lpstr>
      <vt:lpstr>NSW SES Good Samaritans</vt:lpstr>
      <vt:lpstr>NSW SES Good Samaritans</vt:lpstr>
    </vt:vector>
  </TitlesOfParts>
  <Company>The Australian National University</Company>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u4031391</dc:creator>
  <cp:lastModifiedBy>Michael Eburn</cp:lastModifiedBy>
  <cp:revision>19</cp:revision>
  <dcterms:created xsi:type="dcterms:W3CDTF">2010-10-19T05:25:31Z</dcterms:created>
  <dcterms:modified xsi:type="dcterms:W3CDTF">2018-05-18T08:16:31Z</dcterms:modified>
</cp:coreProperties>
</file>